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58" r:id="rId2"/>
  </p:sldMasterIdLst>
  <p:sldIdLst>
    <p:sldId id="256" r:id="rId3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-994" y="139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1EAF3-54A5-4F64-BC59-A69678E5FC34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FB47F1-95F5-4A2F-86ED-D3CF4166BCB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Ғылыми зерттеу жұмысы 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НЦАГиП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</a:t>
          </a:r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нәрестелерді интенсивті емдеу бөлімінде жүргізілді.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FE46A-4A73-4509-9E22-BB8AC354B398}" type="parTrans" cxnId="{E52F2954-15AE-4206-A19A-A686558CFDA3}">
      <dgm:prSet/>
      <dgm:spPr/>
      <dgm:t>
        <a:bodyPr/>
        <a:lstStyle/>
        <a:p>
          <a:endParaRPr lang="ru-RU"/>
        </a:p>
      </dgm:t>
    </dgm:pt>
    <dgm:pt modelId="{9FA816B2-E6ED-4CFD-87A2-D4312C39C839}" type="sibTrans" cxnId="{E52F2954-15AE-4206-A19A-A686558CFDA3}">
      <dgm:prSet/>
      <dgm:spPr/>
      <dgm:t>
        <a:bodyPr/>
        <a:lstStyle/>
        <a:p>
          <a:endParaRPr lang="ru-RU"/>
        </a:p>
      </dgm:t>
    </dgm:pt>
    <dgm:pt modelId="{EFDC4A7A-91D3-4A29-B0D1-6279D7DEC3AE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Зерттеуге кіргізілгендер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FA71EE-4B5C-4E98-8EFF-B4FE3837384D}" type="parTrans" cxnId="{E71290BD-7110-4F45-AB22-80BD37569A07}">
      <dgm:prSet/>
      <dgm:spPr/>
      <dgm:t>
        <a:bodyPr/>
        <a:lstStyle/>
        <a:p>
          <a:endParaRPr lang="ru-RU"/>
        </a:p>
      </dgm:t>
    </dgm:pt>
    <dgm:pt modelId="{52E0BB14-A7FC-4622-B3E5-ADCEA103E5CC}" type="sibTrans" cxnId="{E71290BD-7110-4F45-AB22-80BD37569A07}">
      <dgm:prSet/>
      <dgm:spPr/>
      <dgm:t>
        <a:bodyPr/>
        <a:lstStyle/>
        <a:p>
          <a:endParaRPr lang="ru-RU"/>
        </a:p>
      </dgm:t>
    </dgm:pt>
    <dgm:pt modelId="{35C3DFED-47A3-40A1-A14F-FB759C22F31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Салмағы өте аз және Экстремальді салмағы аз нәрестелер.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6C464A-37F7-4E5F-8996-B242EDDF61E4}" type="parTrans" cxnId="{66B3A8E6-EDAB-44BF-83CE-55EC64269B54}">
      <dgm:prSet/>
      <dgm:spPr/>
      <dgm:t>
        <a:bodyPr/>
        <a:lstStyle/>
        <a:p>
          <a:endParaRPr lang="ru-RU"/>
        </a:p>
      </dgm:t>
    </dgm:pt>
    <dgm:pt modelId="{D1155117-068E-4C0B-9F13-7AD7635B862D}" type="sibTrans" cxnId="{66B3A8E6-EDAB-44BF-83CE-55EC64269B54}">
      <dgm:prSet/>
      <dgm:spPr/>
      <dgm:t>
        <a:bodyPr/>
        <a:lstStyle/>
        <a:p>
          <a:endParaRPr lang="ru-RU"/>
        </a:p>
      </dgm:t>
    </dgm:pt>
    <dgm:pt modelId="{A8B939CD-3AF3-4D75-A168-1F9A2C58202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Соңғы жылдардағы ғылыми мақалар мен емдеу хаттамалары</a:t>
          </a:r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35D83A-74BE-4C1E-8757-45108E8D9933}" type="parTrans" cxnId="{6693E73C-BD3A-4CFD-B31E-9EEB784C5F4D}">
      <dgm:prSet/>
      <dgm:spPr/>
      <dgm:t>
        <a:bodyPr/>
        <a:lstStyle/>
        <a:p>
          <a:endParaRPr lang="ru-RU"/>
        </a:p>
      </dgm:t>
    </dgm:pt>
    <dgm:pt modelId="{CF307C5D-F9B8-4697-B73F-90182DDD5574}" type="sibTrans" cxnId="{6693E73C-BD3A-4CFD-B31E-9EEB784C5F4D}">
      <dgm:prSet/>
      <dgm:spPr/>
      <dgm:t>
        <a:bodyPr/>
        <a:lstStyle/>
        <a:p>
          <a:endParaRPr lang="ru-RU"/>
        </a:p>
      </dgm:t>
    </dgm:pt>
    <dgm:pt modelId="{599A2E3B-1BD0-4CB9-8DBE-BB0C0B29109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Зерттеуден шеттетілгендер.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6EC983-F674-4EFD-962C-905AE6E05703}" type="parTrans" cxnId="{092E5BB0-43AC-4A5E-BEF0-7D71A7190EB5}">
      <dgm:prSet/>
      <dgm:spPr/>
      <dgm:t>
        <a:bodyPr/>
        <a:lstStyle/>
        <a:p>
          <a:endParaRPr lang="ru-RU"/>
        </a:p>
      </dgm:t>
    </dgm:pt>
    <dgm:pt modelId="{7336582B-B65C-4D3A-A5F4-7D414165864F}" type="sibTrans" cxnId="{092E5BB0-43AC-4A5E-BEF0-7D71A7190EB5}">
      <dgm:prSet/>
      <dgm:spPr/>
      <dgm:t>
        <a:bodyPr/>
        <a:lstStyle/>
        <a:p>
          <a:endParaRPr lang="ru-RU"/>
        </a:p>
      </dgm:t>
    </dgm:pt>
    <dgm:pt modelId="{89A8DEC7-45BD-4E48-A528-7EB829AF5CC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Салмағы 1500г жоғарғы туылған нәрестелер.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291D2F-E088-407D-9E7A-C24307CCA7FD}" type="parTrans" cxnId="{FF6F2547-BEA5-4B43-892C-3F7F38E2E169}">
      <dgm:prSet/>
      <dgm:spPr/>
      <dgm:t>
        <a:bodyPr/>
        <a:lstStyle/>
        <a:p>
          <a:endParaRPr lang="ru-RU"/>
        </a:p>
      </dgm:t>
    </dgm:pt>
    <dgm:pt modelId="{9CB81B5D-4944-4057-85B6-F7129134B65B}" type="sibTrans" cxnId="{FF6F2547-BEA5-4B43-892C-3F7F38E2E169}">
      <dgm:prSet/>
      <dgm:spPr/>
      <dgm:t>
        <a:bodyPr/>
        <a:lstStyle/>
        <a:p>
          <a:endParaRPr lang="ru-RU"/>
        </a:p>
      </dgm:t>
    </dgm:pt>
    <dgm:pt modelId="{AD34E801-A637-40CC-BEE5-29F0E9B2DA2C}" type="pres">
      <dgm:prSet presAssocID="{D471EAF3-54A5-4F64-BC59-A69678E5FC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57FAE-B69A-4029-BD83-54B28FEE0D3A}" type="pres">
      <dgm:prSet presAssocID="{ECFB47F1-95F5-4A2F-86ED-D3CF4166BCB6}" presName="root1" presStyleCnt="0"/>
      <dgm:spPr/>
    </dgm:pt>
    <dgm:pt modelId="{9FAE7C54-F941-48CD-AD69-D211B586EA76}" type="pres">
      <dgm:prSet presAssocID="{ECFB47F1-95F5-4A2F-86ED-D3CF4166BCB6}" presName="LevelOneTextNode" presStyleLbl="node0" presStyleIdx="0" presStyleCnt="1" custScaleY="291033" custLinFactNeighborX="-1864" custLinFactNeighborY="-35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843D43-0F33-4BBC-9EE6-C826E2313F79}" type="pres">
      <dgm:prSet presAssocID="{ECFB47F1-95F5-4A2F-86ED-D3CF4166BCB6}" presName="level2hierChild" presStyleCnt="0"/>
      <dgm:spPr/>
    </dgm:pt>
    <dgm:pt modelId="{7B1558A0-11BA-47DE-A862-825CEE7BB084}" type="pres">
      <dgm:prSet presAssocID="{7CFA71EE-4B5C-4E98-8EFF-B4FE3837384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337BB51-222E-43A9-94AF-769E2790F303}" type="pres">
      <dgm:prSet presAssocID="{7CFA71EE-4B5C-4E98-8EFF-B4FE3837384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712E608-7C1C-4E2A-B1CD-43ECF2C54DC1}" type="pres">
      <dgm:prSet presAssocID="{EFDC4A7A-91D3-4A29-B0D1-6279D7DEC3AE}" presName="root2" presStyleCnt="0"/>
      <dgm:spPr/>
    </dgm:pt>
    <dgm:pt modelId="{263AF49F-FA58-4B28-80B1-A3C38279C94A}" type="pres">
      <dgm:prSet presAssocID="{EFDC4A7A-91D3-4A29-B0D1-6279D7DEC3AE}" presName="LevelTwoTextNode" presStyleLbl="node2" presStyleIdx="0" presStyleCnt="2" custScaleY="110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894E7-B93F-4E69-998C-93F7A23C400C}" type="pres">
      <dgm:prSet presAssocID="{EFDC4A7A-91D3-4A29-B0D1-6279D7DEC3AE}" presName="level3hierChild" presStyleCnt="0"/>
      <dgm:spPr/>
    </dgm:pt>
    <dgm:pt modelId="{6FE52679-A0A1-4E0C-A9EB-8596AFD0FB45}" type="pres">
      <dgm:prSet presAssocID="{686C464A-37F7-4E5F-8996-B242EDDF61E4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435EFEC-742E-4320-9BDA-1F74D4F2148C}" type="pres">
      <dgm:prSet presAssocID="{686C464A-37F7-4E5F-8996-B242EDDF61E4}" presName="connTx" presStyleLbl="parChTrans1D3" presStyleIdx="0" presStyleCnt="3"/>
      <dgm:spPr/>
      <dgm:t>
        <a:bodyPr/>
        <a:lstStyle/>
        <a:p>
          <a:endParaRPr lang="ru-RU"/>
        </a:p>
      </dgm:t>
    </dgm:pt>
    <dgm:pt modelId="{CC8CD451-2B6A-449E-BEC3-7DF0FA2F874B}" type="pres">
      <dgm:prSet presAssocID="{35C3DFED-47A3-40A1-A14F-FB759C22F31A}" presName="root2" presStyleCnt="0"/>
      <dgm:spPr/>
    </dgm:pt>
    <dgm:pt modelId="{4880A838-A4E4-462F-B634-B98895443EF2}" type="pres">
      <dgm:prSet presAssocID="{35C3DFED-47A3-40A1-A14F-FB759C22F31A}" presName="LevelTwoTextNode" presStyleLbl="node3" presStyleIdx="0" presStyleCnt="3" custScaleX="135223" custScaleY="132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63D01-7D8D-4902-AAD4-B6D4FE6D8C3D}" type="pres">
      <dgm:prSet presAssocID="{35C3DFED-47A3-40A1-A14F-FB759C22F31A}" presName="level3hierChild" presStyleCnt="0"/>
      <dgm:spPr/>
    </dgm:pt>
    <dgm:pt modelId="{E6B6F3F7-A720-4B66-A32F-F6E1F07232D1}" type="pres">
      <dgm:prSet presAssocID="{8535D83A-74BE-4C1E-8757-45108E8D993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1D1760E3-9AE3-4E1F-BCF2-139500791EF0}" type="pres">
      <dgm:prSet presAssocID="{8535D83A-74BE-4C1E-8757-45108E8D993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A9E434A-E8E5-4849-96B8-EF7C11AAD708}" type="pres">
      <dgm:prSet presAssocID="{A8B939CD-3AF3-4D75-A168-1F9A2C58202E}" presName="root2" presStyleCnt="0"/>
      <dgm:spPr/>
    </dgm:pt>
    <dgm:pt modelId="{724A706B-7F8D-490A-B335-58E9C25C37CC}" type="pres">
      <dgm:prSet presAssocID="{A8B939CD-3AF3-4D75-A168-1F9A2C58202E}" presName="LevelTwoTextNode" presStyleLbl="node3" presStyleIdx="1" presStyleCnt="3" custScaleX="151008" custScaleY="130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0D0F3B-52B7-457C-BAAA-0774689BC175}" type="pres">
      <dgm:prSet presAssocID="{A8B939CD-3AF3-4D75-A168-1F9A2C58202E}" presName="level3hierChild" presStyleCnt="0"/>
      <dgm:spPr/>
    </dgm:pt>
    <dgm:pt modelId="{08562585-E0A0-494B-82D0-9211A31F51B7}" type="pres">
      <dgm:prSet presAssocID="{236EC983-F674-4EFD-962C-905AE6E0570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820564B-D93D-4656-A237-36E43FB9FA00}" type="pres">
      <dgm:prSet presAssocID="{236EC983-F674-4EFD-962C-905AE6E0570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C60F09F-EBD1-40B2-A2D1-4A16E79E3010}" type="pres">
      <dgm:prSet presAssocID="{599A2E3B-1BD0-4CB9-8DBE-BB0C0B29109B}" presName="root2" presStyleCnt="0"/>
      <dgm:spPr/>
    </dgm:pt>
    <dgm:pt modelId="{DFE13BA9-828D-4B7F-859C-7FEBA94598BF}" type="pres">
      <dgm:prSet presAssocID="{599A2E3B-1BD0-4CB9-8DBE-BB0C0B29109B}" presName="LevelTwoTextNode" presStyleLbl="node2" presStyleIdx="1" presStyleCnt="2" custScaleX="123907" custScaleY="100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578F7-8F03-4155-9A31-9D8FD5F5BEA6}" type="pres">
      <dgm:prSet presAssocID="{599A2E3B-1BD0-4CB9-8DBE-BB0C0B29109B}" presName="level3hierChild" presStyleCnt="0"/>
      <dgm:spPr/>
    </dgm:pt>
    <dgm:pt modelId="{42DB3CB5-6670-431D-BC6F-7A9A68B94EB3}" type="pres">
      <dgm:prSet presAssocID="{22291D2F-E088-407D-9E7A-C24307CCA7FD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627DA8D-06D6-4B91-AFD3-B20258A67B93}" type="pres">
      <dgm:prSet presAssocID="{22291D2F-E088-407D-9E7A-C24307CCA7FD}" presName="connTx" presStyleLbl="parChTrans1D3" presStyleIdx="2" presStyleCnt="3"/>
      <dgm:spPr/>
      <dgm:t>
        <a:bodyPr/>
        <a:lstStyle/>
        <a:p>
          <a:endParaRPr lang="ru-RU"/>
        </a:p>
      </dgm:t>
    </dgm:pt>
    <dgm:pt modelId="{BE9FE19B-A6FA-43D7-B44B-A5F3FFBF3711}" type="pres">
      <dgm:prSet presAssocID="{89A8DEC7-45BD-4E48-A528-7EB829AF5CCA}" presName="root2" presStyleCnt="0"/>
      <dgm:spPr/>
    </dgm:pt>
    <dgm:pt modelId="{79CE2E27-A3F4-4958-A4A2-57DCFC673332}" type="pres">
      <dgm:prSet presAssocID="{89A8DEC7-45BD-4E48-A528-7EB829AF5CCA}" presName="LevelTwoTextNode" presStyleLbl="node3" presStyleIdx="2" presStyleCnt="3" custScaleX="117084" custScaleY="130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68C23C-97F0-42F2-9B12-48F6B28A09D4}" type="pres">
      <dgm:prSet presAssocID="{89A8DEC7-45BD-4E48-A528-7EB829AF5CCA}" presName="level3hierChild" presStyleCnt="0"/>
      <dgm:spPr/>
    </dgm:pt>
  </dgm:ptLst>
  <dgm:cxnLst>
    <dgm:cxn modelId="{092E5BB0-43AC-4A5E-BEF0-7D71A7190EB5}" srcId="{ECFB47F1-95F5-4A2F-86ED-D3CF4166BCB6}" destId="{599A2E3B-1BD0-4CB9-8DBE-BB0C0B29109B}" srcOrd="1" destOrd="0" parTransId="{236EC983-F674-4EFD-962C-905AE6E05703}" sibTransId="{7336582B-B65C-4D3A-A5F4-7D414165864F}"/>
    <dgm:cxn modelId="{42CFA7AB-038C-4192-97BD-9962F7724869}" type="presOf" srcId="{599A2E3B-1BD0-4CB9-8DBE-BB0C0B29109B}" destId="{DFE13BA9-828D-4B7F-859C-7FEBA94598BF}" srcOrd="0" destOrd="0" presId="urn:microsoft.com/office/officeart/2005/8/layout/hierarchy2"/>
    <dgm:cxn modelId="{E71290BD-7110-4F45-AB22-80BD37569A07}" srcId="{ECFB47F1-95F5-4A2F-86ED-D3CF4166BCB6}" destId="{EFDC4A7A-91D3-4A29-B0D1-6279D7DEC3AE}" srcOrd="0" destOrd="0" parTransId="{7CFA71EE-4B5C-4E98-8EFF-B4FE3837384D}" sibTransId="{52E0BB14-A7FC-4622-B3E5-ADCEA103E5CC}"/>
    <dgm:cxn modelId="{F8FFF1CE-67D8-4F67-B3B7-C16C941BF796}" type="presOf" srcId="{22291D2F-E088-407D-9E7A-C24307CCA7FD}" destId="{D627DA8D-06D6-4B91-AFD3-B20258A67B93}" srcOrd="1" destOrd="0" presId="urn:microsoft.com/office/officeart/2005/8/layout/hierarchy2"/>
    <dgm:cxn modelId="{5BCA18D9-2818-454E-9764-29B572C01C76}" type="presOf" srcId="{D471EAF3-54A5-4F64-BC59-A69678E5FC34}" destId="{AD34E801-A637-40CC-BEE5-29F0E9B2DA2C}" srcOrd="0" destOrd="0" presId="urn:microsoft.com/office/officeart/2005/8/layout/hierarchy2"/>
    <dgm:cxn modelId="{1A62782F-EFD5-43BD-9155-E31D83F6CB04}" type="presOf" srcId="{686C464A-37F7-4E5F-8996-B242EDDF61E4}" destId="{6FE52679-A0A1-4E0C-A9EB-8596AFD0FB45}" srcOrd="0" destOrd="0" presId="urn:microsoft.com/office/officeart/2005/8/layout/hierarchy2"/>
    <dgm:cxn modelId="{C277EEE0-F260-4F6C-AF27-7E34C5A750AE}" type="presOf" srcId="{8535D83A-74BE-4C1E-8757-45108E8D9933}" destId="{E6B6F3F7-A720-4B66-A32F-F6E1F07232D1}" srcOrd="0" destOrd="0" presId="urn:microsoft.com/office/officeart/2005/8/layout/hierarchy2"/>
    <dgm:cxn modelId="{252946A2-27A0-4DA3-AC28-35F10089FAE1}" type="presOf" srcId="{A8B939CD-3AF3-4D75-A168-1F9A2C58202E}" destId="{724A706B-7F8D-490A-B335-58E9C25C37CC}" srcOrd="0" destOrd="0" presId="urn:microsoft.com/office/officeart/2005/8/layout/hierarchy2"/>
    <dgm:cxn modelId="{6693E73C-BD3A-4CFD-B31E-9EEB784C5F4D}" srcId="{EFDC4A7A-91D3-4A29-B0D1-6279D7DEC3AE}" destId="{A8B939CD-3AF3-4D75-A168-1F9A2C58202E}" srcOrd="1" destOrd="0" parTransId="{8535D83A-74BE-4C1E-8757-45108E8D9933}" sibTransId="{CF307C5D-F9B8-4697-B73F-90182DDD5574}"/>
    <dgm:cxn modelId="{58CB8AF9-EDF4-4E29-B4CF-B170A5D1BAC4}" type="presOf" srcId="{35C3DFED-47A3-40A1-A14F-FB759C22F31A}" destId="{4880A838-A4E4-462F-B634-B98895443EF2}" srcOrd="0" destOrd="0" presId="urn:microsoft.com/office/officeart/2005/8/layout/hierarchy2"/>
    <dgm:cxn modelId="{2C4B4597-A2BE-4AB0-97E4-D9F40BEE9484}" type="presOf" srcId="{EFDC4A7A-91D3-4A29-B0D1-6279D7DEC3AE}" destId="{263AF49F-FA58-4B28-80B1-A3C38279C94A}" srcOrd="0" destOrd="0" presId="urn:microsoft.com/office/officeart/2005/8/layout/hierarchy2"/>
    <dgm:cxn modelId="{FF6F2547-BEA5-4B43-892C-3F7F38E2E169}" srcId="{599A2E3B-1BD0-4CB9-8DBE-BB0C0B29109B}" destId="{89A8DEC7-45BD-4E48-A528-7EB829AF5CCA}" srcOrd="0" destOrd="0" parTransId="{22291D2F-E088-407D-9E7A-C24307CCA7FD}" sibTransId="{9CB81B5D-4944-4057-85B6-F7129134B65B}"/>
    <dgm:cxn modelId="{DAD79457-0513-41BA-B616-26287C7F54DA}" type="presOf" srcId="{ECFB47F1-95F5-4A2F-86ED-D3CF4166BCB6}" destId="{9FAE7C54-F941-48CD-AD69-D211B586EA76}" srcOrd="0" destOrd="0" presId="urn:microsoft.com/office/officeart/2005/8/layout/hierarchy2"/>
    <dgm:cxn modelId="{DE1893C9-C679-4507-A3E9-69E16F9654C8}" type="presOf" srcId="{22291D2F-E088-407D-9E7A-C24307CCA7FD}" destId="{42DB3CB5-6670-431D-BC6F-7A9A68B94EB3}" srcOrd="0" destOrd="0" presId="urn:microsoft.com/office/officeart/2005/8/layout/hierarchy2"/>
    <dgm:cxn modelId="{245000E7-3DCE-4C3F-A5A5-5405961ECEC9}" type="presOf" srcId="{686C464A-37F7-4E5F-8996-B242EDDF61E4}" destId="{9435EFEC-742E-4320-9BDA-1F74D4F2148C}" srcOrd="1" destOrd="0" presId="urn:microsoft.com/office/officeart/2005/8/layout/hierarchy2"/>
    <dgm:cxn modelId="{E0B38280-EE4B-409C-A7BB-D74CE1FDF6C4}" type="presOf" srcId="{7CFA71EE-4B5C-4E98-8EFF-B4FE3837384D}" destId="{7B1558A0-11BA-47DE-A862-825CEE7BB084}" srcOrd="0" destOrd="0" presId="urn:microsoft.com/office/officeart/2005/8/layout/hierarchy2"/>
    <dgm:cxn modelId="{BCE86152-069B-4D4E-98FA-0A402679E4DA}" type="presOf" srcId="{236EC983-F674-4EFD-962C-905AE6E05703}" destId="{08562585-E0A0-494B-82D0-9211A31F51B7}" srcOrd="0" destOrd="0" presId="urn:microsoft.com/office/officeart/2005/8/layout/hierarchy2"/>
    <dgm:cxn modelId="{0873A28C-700D-4A92-B8A7-C7F77E7C7824}" type="presOf" srcId="{89A8DEC7-45BD-4E48-A528-7EB829AF5CCA}" destId="{79CE2E27-A3F4-4958-A4A2-57DCFC673332}" srcOrd="0" destOrd="0" presId="urn:microsoft.com/office/officeart/2005/8/layout/hierarchy2"/>
    <dgm:cxn modelId="{E52F2954-15AE-4206-A19A-A686558CFDA3}" srcId="{D471EAF3-54A5-4F64-BC59-A69678E5FC34}" destId="{ECFB47F1-95F5-4A2F-86ED-D3CF4166BCB6}" srcOrd="0" destOrd="0" parTransId="{44CFE46A-4A73-4509-9E22-BB8AC354B398}" sibTransId="{9FA816B2-E6ED-4CFD-87A2-D4312C39C839}"/>
    <dgm:cxn modelId="{C252EA1D-70B8-4AF5-9907-B470621FB446}" type="presOf" srcId="{8535D83A-74BE-4C1E-8757-45108E8D9933}" destId="{1D1760E3-9AE3-4E1F-BCF2-139500791EF0}" srcOrd="1" destOrd="0" presId="urn:microsoft.com/office/officeart/2005/8/layout/hierarchy2"/>
    <dgm:cxn modelId="{03397488-47A1-43A6-8009-D263C8A8CEF9}" type="presOf" srcId="{236EC983-F674-4EFD-962C-905AE6E05703}" destId="{A820564B-D93D-4656-A237-36E43FB9FA00}" srcOrd="1" destOrd="0" presId="urn:microsoft.com/office/officeart/2005/8/layout/hierarchy2"/>
    <dgm:cxn modelId="{66B3A8E6-EDAB-44BF-83CE-55EC64269B54}" srcId="{EFDC4A7A-91D3-4A29-B0D1-6279D7DEC3AE}" destId="{35C3DFED-47A3-40A1-A14F-FB759C22F31A}" srcOrd="0" destOrd="0" parTransId="{686C464A-37F7-4E5F-8996-B242EDDF61E4}" sibTransId="{D1155117-068E-4C0B-9F13-7AD7635B862D}"/>
    <dgm:cxn modelId="{9343D463-7048-4CDC-9956-9714A60582DB}" type="presOf" srcId="{7CFA71EE-4B5C-4E98-8EFF-B4FE3837384D}" destId="{2337BB51-222E-43A9-94AF-769E2790F303}" srcOrd="1" destOrd="0" presId="urn:microsoft.com/office/officeart/2005/8/layout/hierarchy2"/>
    <dgm:cxn modelId="{41385817-898D-4FC1-8BD5-6B01611DBB8A}" type="presParOf" srcId="{AD34E801-A637-40CC-BEE5-29F0E9B2DA2C}" destId="{19457FAE-B69A-4029-BD83-54B28FEE0D3A}" srcOrd="0" destOrd="0" presId="urn:microsoft.com/office/officeart/2005/8/layout/hierarchy2"/>
    <dgm:cxn modelId="{6E590921-2032-41A3-9BD1-C910B23BE702}" type="presParOf" srcId="{19457FAE-B69A-4029-BD83-54B28FEE0D3A}" destId="{9FAE7C54-F941-48CD-AD69-D211B586EA76}" srcOrd="0" destOrd="0" presId="urn:microsoft.com/office/officeart/2005/8/layout/hierarchy2"/>
    <dgm:cxn modelId="{942BEF57-F322-4AAD-AFFC-473BA3852306}" type="presParOf" srcId="{19457FAE-B69A-4029-BD83-54B28FEE0D3A}" destId="{47843D43-0F33-4BBC-9EE6-C826E2313F79}" srcOrd="1" destOrd="0" presId="urn:microsoft.com/office/officeart/2005/8/layout/hierarchy2"/>
    <dgm:cxn modelId="{04D452D3-67B0-464B-AFDB-8A59845EBC1B}" type="presParOf" srcId="{47843D43-0F33-4BBC-9EE6-C826E2313F79}" destId="{7B1558A0-11BA-47DE-A862-825CEE7BB084}" srcOrd="0" destOrd="0" presId="urn:microsoft.com/office/officeart/2005/8/layout/hierarchy2"/>
    <dgm:cxn modelId="{E646EE51-F755-41EB-8942-FA04C28D2D37}" type="presParOf" srcId="{7B1558A0-11BA-47DE-A862-825CEE7BB084}" destId="{2337BB51-222E-43A9-94AF-769E2790F303}" srcOrd="0" destOrd="0" presId="urn:microsoft.com/office/officeart/2005/8/layout/hierarchy2"/>
    <dgm:cxn modelId="{11BD30ED-0E4B-42C8-89C1-3DC3A4CE9664}" type="presParOf" srcId="{47843D43-0F33-4BBC-9EE6-C826E2313F79}" destId="{0712E608-7C1C-4E2A-B1CD-43ECF2C54DC1}" srcOrd="1" destOrd="0" presId="urn:microsoft.com/office/officeart/2005/8/layout/hierarchy2"/>
    <dgm:cxn modelId="{547A2F18-362E-4130-8038-D113EE51CD91}" type="presParOf" srcId="{0712E608-7C1C-4E2A-B1CD-43ECF2C54DC1}" destId="{263AF49F-FA58-4B28-80B1-A3C38279C94A}" srcOrd="0" destOrd="0" presId="urn:microsoft.com/office/officeart/2005/8/layout/hierarchy2"/>
    <dgm:cxn modelId="{FA4E7C0C-B1DA-4856-AAEF-284894345E39}" type="presParOf" srcId="{0712E608-7C1C-4E2A-B1CD-43ECF2C54DC1}" destId="{67C894E7-B93F-4E69-998C-93F7A23C400C}" srcOrd="1" destOrd="0" presId="urn:microsoft.com/office/officeart/2005/8/layout/hierarchy2"/>
    <dgm:cxn modelId="{02B9C957-F26A-4511-95CD-754C1C5190AA}" type="presParOf" srcId="{67C894E7-B93F-4E69-998C-93F7A23C400C}" destId="{6FE52679-A0A1-4E0C-A9EB-8596AFD0FB45}" srcOrd="0" destOrd="0" presId="urn:microsoft.com/office/officeart/2005/8/layout/hierarchy2"/>
    <dgm:cxn modelId="{E441C0C1-C4AB-4D87-8E2A-6840EA076506}" type="presParOf" srcId="{6FE52679-A0A1-4E0C-A9EB-8596AFD0FB45}" destId="{9435EFEC-742E-4320-9BDA-1F74D4F2148C}" srcOrd="0" destOrd="0" presId="urn:microsoft.com/office/officeart/2005/8/layout/hierarchy2"/>
    <dgm:cxn modelId="{1A2248D4-0B63-4BA0-89D0-E5D7A7D26943}" type="presParOf" srcId="{67C894E7-B93F-4E69-998C-93F7A23C400C}" destId="{CC8CD451-2B6A-449E-BEC3-7DF0FA2F874B}" srcOrd="1" destOrd="0" presId="urn:microsoft.com/office/officeart/2005/8/layout/hierarchy2"/>
    <dgm:cxn modelId="{DEF4A764-0328-4C5E-8A6D-BDB26663EDC4}" type="presParOf" srcId="{CC8CD451-2B6A-449E-BEC3-7DF0FA2F874B}" destId="{4880A838-A4E4-462F-B634-B98895443EF2}" srcOrd="0" destOrd="0" presId="urn:microsoft.com/office/officeart/2005/8/layout/hierarchy2"/>
    <dgm:cxn modelId="{4225E7F2-198E-489C-80BC-20EBFE76C865}" type="presParOf" srcId="{CC8CD451-2B6A-449E-BEC3-7DF0FA2F874B}" destId="{EC763D01-7D8D-4902-AAD4-B6D4FE6D8C3D}" srcOrd="1" destOrd="0" presId="urn:microsoft.com/office/officeart/2005/8/layout/hierarchy2"/>
    <dgm:cxn modelId="{C0F352BB-B913-47E5-BD22-B3C1B243E6DD}" type="presParOf" srcId="{67C894E7-B93F-4E69-998C-93F7A23C400C}" destId="{E6B6F3F7-A720-4B66-A32F-F6E1F07232D1}" srcOrd="2" destOrd="0" presId="urn:microsoft.com/office/officeart/2005/8/layout/hierarchy2"/>
    <dgm:cxn modelId="{EF0F1DD2-B3B2-4906-AE77-2DCEADB675DC}" type="presParOf" srcId="{E6B6F3F7-A720-4B66-A32F-F6E1F07232D1}" destId="{1D1760E3-9AE3-4E1F-BCF2-139500791EF0}" srcOrd="0" destOrd="0" presId="urn:microsoft.com/office/officeart/2005/8/layout/hierarchy2"/>
    <dgm:cxn modelId="{C31FEF67-95DF-4BBA-A538-CBCD68CF742C}" type="presParOf" srcId="{67C894E7-B93F-4E69-998C-93F7A23C400C}" destId="{0A9E434A-E8E5-4849-96B8-EF7C11AAD708}" srcOrd="3" destOrd="0" presId="urn:microsoft.com/office/officeart/2005/8/layout/hierarchy2"/>
    <dgm:cxn modelId="{84118CD6-FC2A-4BD4-B180-CC612540C988}" type="presParOf" srcId="{0A9E434A-E8E5-4849-96B8-EF7C11AAD708}" destId="{724A706B-7F8D-490A-B335-58E9C25C37CC}" srcOrd="0" destOrd="0" presId="urn:microsoft.com/office/officeart/2005/8/layout/hierarchy2"/>
    <dgm:cxn modelId="{E40D8BE2-6ED5-4BBB-A146-8F6BCDBABEF8}" type="presParOf" srcId="{0A9E434A-E8E5-4849-96B8-EF7C11AAD708}" destId="{E00D0F3B-52B7-457C-BAAA-0774689BC175}" srcOrd="1" destOrd="0" presId="urn:microsoft.com/office/officeart/2005/8/layout/hierarchy2"/>
    <dgm:cxn modelId="{0F74EBC7-2EAA-4626-872B-52839550BE31}" type="presParOf" srcId="{47843D43-0F33-4BBC-9EE6-C826E2313F79}" destId="{08562585-E0A0-494B-82D0-9211A31F51B7}" srcOrd="2" destOrd="0" presId="urn:microsoft.com/office/officeart/2005/8/layout/hierarchy2"/>
    <dgm:cxn modelId="{A33B9ACA-B836-46D0-82E7-9B4CEF9EF13C}" type="presParOf" srcId="{08562585-E0A0-494B-82D0-9211A31F51B7}" destId="{A820564B-D93D-4656-A237-36E43FB9FA00}" srcOrd="0" destOrd="0" presId="urn:microsoft.com/office/officeart/2005/8/layout/hierarchy2"/>
    <dgm:cxn modelId="{F865901A-49CF-44F5-A1EB-A2DCC6CC3FFF}" type="presParOf" srcId="{47843D43-0F33-4BBC-9EE6-C826E2313F79}" destId="{2C60F09F-EBD1-40B2-A2D1-4A16E79E3010}" srcOrd="3" destOrd="0" presId="urn:microsoft.com/office/officeart/2005/8/layout/hierarchy2"/>
    <dgm:cxn modelId="{6AC7A5AE-37BE-426D-8A87-0211396366FF}" type="presParOf" srcId="{2C60F09F-EBD1-40B2-A2D1-4A16E79E3010}" destId="{DFE13BA9-828D-4B7F-859C-7FEBA94598BF}" srcOrd="0" destOrd="0" presId="urn:microsoft.com/office/officeart/2005/8/layout/hierarchy2"/>
    <dgm:cxn modelId="{71D65785-E7D5-442E-A0FB-B3B38C9A5D00}" type="presParOf" srcId="{2C60F09F-EBD1-40B2-A2D1-4A16E79E3010}" destId="{5FC578F7-8F03-4155-9A31-9D8FD5F5BEA6}" srcOrd="1" destOrd="0" presId="urn:microsoft.com/office/officeart/2005/8/layout/hierarchy2"/>
    <dgm:cxn modelId="{886997EF-408A-4E0A-B7E6-F07CBFFEFEAF}" type="presParOf" srcId="{5FC578F7-8F03-4155-9A31-9D8FD5F5BEA6}" destId="{42DB3CB5-6670-431D-BC6F-7A9A68B94EB3}" srcOrd="0" destOrd="0" presId="urn:microsoft.com/office/officeart/2005/8/layout/hierarchy2"/>
    <dgm:cxn modelId="{869C0EF3-ACC8-472E-A42C-75A53D874F57}" type="presParOf" srcId="{42DB3CB5-6670-431D-BC6F-7A9A68B94EB3}" destId="{D627DA8D-06D6-4B91-AFD3-B20258A67B93}" srcOrd="0" destOrd="0" presId="urn:microsoft.com/office/officeart/2005/8/layout/hierarchy2"/>
    <dgm:cxn modelId="{B441E5B8-837D-4474-8390-7805C42F4D26}" type="presParOf" srcId="{5FC578F7-8F03-4155-9A31-9D8FD5F5BEA6}" destId="{BE9FE19B-A6FA-43D7-B44B-A5F3FFBF3711}" srcOrd="1" destOrd="0" presId="urn:microsoft.com/office/officeart/2005/8/layout/hierarchy2"/>
    <dgm:cxn modelId="{7E29A37A-9E90-4E39-8F74-482CA33DB7AF}" type="presParOf" srcId="{BE9FE19B-A6FA-43D7-B44B-A5F3FFBF3711}" destId="{79CE2E27-A3F4-4958-A4A2-57DCFC673332}" srcOrd="0" destOrd="0" presId="urn:microsoft.com/office/officeart/2005/8/layout/hierarchy2"/>
    <dgm:cxn modelId="{7D2BABB0-2CD8-47F5-A47C-3FA545AEBB5F}" type="presParOf" srcId="{BE9FE19B-A6FA-43D7-B44B-A5F3FFBF3711}" destId="{C868C23C-97F0-42F2-9B12-48F6B28A09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D4884-A89C-4869-9269-F7B12C3B1DF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2ECED7-060C-4E49-8AC5-EB5B2A25941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Альвеолалардың коллапсын  болдырмайды,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06957A-CE82-43BA-8F65-D16F17999851}" type="parTrans" cxnId="{0768A481-7ACD-4991-B789-8C6D61F1915F}">
      <dgm:prSet/>
      <dgm:spPr/>
      <dgm:t>
        <a:bodyPr/>
        <a:lstStyle/>
        <a:p>
          <a:endParaRPr lang="ru-RU"/>
        </a:p>
      </dgm:t>
    </dgm:pt>
    <dgm:pt modelId="{98E4A551-018E-4C38-8B2C-36336C996742}" type="sibTrans" cxnId="{0768A481-7ACD-4991-B789-8C6D61F1915F}">
      <dgm:prSet/>
      <dgm:spPr>
        <a:ln w="4445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C8DFE452-ADE9-484E-8B6B-FC6C88BD77B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Мукоцилиарлық клиренстің қызметін жақсартады.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D3E546-5772-4F48-9EAB-E9B1624A2B1F}" type="parTrans" cxnId="{9FFE3556-6346-4048-8E5E-E9EB6338807B}">
      <dgm:prSet/>
      <dgm:spPr/>
      <dgm:t>
        <a:bodyPr/>
        <a:lstStyle/>
        <a:p>
          <a:endParaRPr lang="ru-RU"/>
        </a:p>
      </dgm:t>
    </dgm:pt>
    <dgm:pt modelId="{DBEF892B-64F5-42B5-ABB4-3E6ACAF69401}" type="sibTrans" cxnId="{9FFE3556-6346-4048-8E5E-E9EB6338807B}">
      <dgm:prSet/>
      <dgm:spPr>
        <a:ln w="44450" cmpd="sng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2CB7944-4069-45FE-8EC6-32808DB509E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Тірі қалу көрсеткішін жоғарылатады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0030A2-B1A8-4275-91B5-0E7D09D0ABB8}" type="parTrans" cxnId="{923019C8-B35D-489E-8C5C-50750C428E36}">
      <dgm:prSet/>
      <dgm:spPr/>
      <dgm:t>
        <a:bodyPr/>
        <a:lstStyle/>
        <a:p>
          <a:endParaRPr lang="ru-RU"/>
        </a:p>
      </dgm:t>
    </dgm:pt>
    <dgm:pt modelId="{AE828667-30FF-46DC-8C02-09A178FDEFFF}" type="sibTrans" cxnId="{923019C8-B35D-489E-8C5C-50750C428E36}">
      <dgm:prSet/>
      <dgm:spPr>
        <a:ln w="4445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5A3CA3F1-0EED-406C-A3C4-13D14A8BF389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Эндогенді сурфактанты стимуляциялайды.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BA3548-4215-4BC3-9706-120BE45F654C}" type="parTrans" cxnId="{6BF64C5E-29F0-49BF-9239-99CD74B9A70A}">
      <dgm:prSet/>
      <dgm:spPr/>
      <dgm:t>
        <a:bodyPr/>
        <a:lstStyle/>
        <a:p>
          <a:endParaRPr lang="ru-RU"/>
        </a:p>
      </dgm:t>
    </dgm:pt>
    <dgm:pt modelId="{5CC6EC12-5967-4B6F-A430-EB2793E5D1A6}" type="sibTrans" cxnId="{6BF64C5E-29F0-49BF-9239-99CD74B9A70A}">
      <dgm:prSet/>
      <dgm:spPr>
        <a:ln w="4445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BD2E0F8C-980A-492F-A2BE-DEDE8919C67C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Альвеоладағы макрофагтардың белсенділігін арттырады.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FD51B4-F477-46B5-90D4-0A0048EEC5C2}" type="parTrans" cxnId="{9EADEC07-0A7E-4E36-9AEC-7BDB8D81CC6E}">
      <dgm:prSet/>
      <dgm:spPr/>
      <dgm:t>
        <a:bodyPr/>
        <a:lstStyle/>
        <a:p>
          <a:endParaRPr lang="ru-RU"/>
        </a:p>
      </dgm:t>
    </dgm:pt>
    <dgm:pt modelId="{292906F3-2550-4DC9-A093-59C990FAD8E5}" type="sibTrans" cxnId="{9EADEC07-0A7E-4E36-9AEC-7BDB8D81CC6E}">
      <dgm:prSet/>
      <dgm:spPr>
        <a:ln w="4445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06B85C2A-0E00-4C90-A904-14C645B57E70}" type="pres">
      <dgm:prSet presAssocID="{075D4884-A89C-4869-9269-F7B12C3B1D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D03F8-116D-4ECE-BE3D-88D396994E8B}" type="pres">
      <dgm:prSet presAssocID="{5F2ECED7-060C-4E49-8AC5-EB5B2A259412}" presName="node" presStyleLbl="node1" presStyleIdx="0" presStyleCnt="5" custScaleX="131224" custRadScaleRad="99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8EF0-F2FB-445E-A3F3-3D353BC8836C}" type="pres">
      <dgm:prSet presAssocID="{5F2ECED7-060C-4E49-8AC5-EB5B2A259412}" presName="spNode" presStyleCnt="0"/>
      <dgm:spPr/>
    </dgm:pt>
    <dgm:pt modelId="{8C80FEC8-EF69-4079-A364-70F777CDDBDF}" type="pres">
      <dgm:prSet presAssocID="{98E4A551-018E-4C38-8B2C-36336C99674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D557C1D-D958-4920-A574-3DE2A6752F72}" type="pres">
      <dgm:prSet presAssocID="{C8DFE452-ADE9-484E-8B6B-FC6C88BD77B7}" presName="node" presStyleLbl="node1" presStyleIdx="1" presStyleCnt="5" custScaleX="14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11A5C-4CCB-4C05-90EB-1A829CEEDCDE}" type="pres">
      <dgm:prSet presAssocID="{C8DFE452-ADE9-484E-8B6B-FC6C88BD77B7}" presName="spNode" presStyleCnt="0"/>
      <dgm:spPr/>
    </dgm:pt>
    <dgm:pt modelId="{4C59C332-A6F7-4D1F-BC47-239917FE3371}" type="pres">
      <dgm:prSet presAssocID="{DBEF892B-64F5-42B5-ABB4-3E6ACAF6940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7AFF02B-E556-4446-AB06-E4F3B6D85250}" type="pres">
      <dgm:prSet presAssocID="{42CB7944-4069-45FE-8EC6-32808DB509ED}" presName="node" presStyleLbl="node1" presStyleIdx="2" presStyleCnt="5" custScaleX="135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E045D-E7C6-45CC-AC7C-34AF4CB8B8EE}" type="pres">
      <dgm:prSet presAssocID="{42CB7944-4069-45FE-8EC6-32808DB509ED}" presName="spNode" presStyleCnt="0"/>
      <dgm:spPr/>
    </dgm:pt>
    <dgm:pt modelId="{5EDD8DD7-D54F-4D84-8F3D-F0F22F7F413B}" type="pres">
      <dgm:prSet presAssocID="{AE828667-30FF-46DC-8C02-09A178FDEFF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ACF3AFE-4B06-4B19-B502-8AE603BAD6F5}" type="pres">
      <dgm:prSet presAssocID="{5A3CA3F1-0EED-406C-A3C4-13D14A8BF389}" presName="node" presStyleLbl="node1" presStyleIdx="3" presStyleCnt="5" custScaleX="130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B79DD-BCB3-40C3-82E6-2092A2A28822}" type="pres">
      <dgm:prSet presAssocID="{5A3CA3F1-0EED-406C-A3C4-13D14A8BF389}" presName="spNode" presStyleCnt="0"/>
      <dgm:spPr/>
    </dgm:pt>
    <dgm:pt modelId="{90109FD7-E9E5-4025-BD69-72F07469940D}" type="pres">
      <dgm:prSet presAssocID="{5CC6EC12-5967-4B6F-A430-EB2793E5D1A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A7D5C15-CB04-4ED2-816F-71A38512D3CF}" type="pres">
      <dgm:prSet presAssocID="{BD2E0F8C-980A-492F-A2BE-DEDE8919C67C}" presName="node" presStyleLbl="node1" presStyleIdx="4" presStyleCnt="5" custScaleX="14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10C94-D110-41BA-88A1-11E6B7AB2464}" type="pres">
      <dgm:prSet presAssocID="{BD2E0F8C-980A-492F-A2BE-DEDE8919C67C}" presName="spNode" presStyleCnt="0"/>
      <dgm:spPr/>
    </dgm:pt>
    <dgm:pt modelId="{7730F16C-B5DA-4D30-B868-B4BBF616C7BD}" type="pres">
      <dgm:prSet presAssocID="{292906F3-2550-4DC9-A093-59C990FAD8E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3620E45-0206-47D8-84E8-5D0008A069C4}" type="presOf" srcId="{5F2ECED7-060C-4E49-8AC5-EB5B2A259412}" destId="{B25D03F8-116D-4ECE-BE3D-88D396994E8B}" srcOrd="0" destOrd="0" presId="urn:microsoft.com/office/officeart/2005/8/layout/cycle5"/>
    <dgm:cxn modelId="{C0339D3A-2C88-47B9-99FC-55B85DE28E7B}" type="presOf" srcId="{AE828667-30FF-46DC-8C02-09A178FDEFFF}" destId="{5EDD8DD7-D54F-4D84-8F3D-F0F22F7F413B}" srcOrd="0" destOrd="0" presId="urn:microsoft.com/office/officeart/2005/8/layout/cycle5"/>
    <dgm:cxn modelId="{923019C8-B35D-489E-8C5C-50750C428E36}" srcId="{075D4884-A89C-4869-9269-F7B12C3B1DF9}" destId="{42CB7944-4069-45FE-8EC6-32808DB509ED}" srcOrd="2" destOrd="0" parTransId="{590030A2-B1A8-4275-91B5-0E7D09D0ABB8}" sibTransId="{AE828667-30FF-46DC-8C02-09A178FDEFFF}"/>
    <dgm:cxn modelId="{08CF60BE-068B-4E70-97AA-A8689AED9F06}" type="presOf" srcId="{292906F3-2550-4DC9-A093-59C990FAD8E5}" destId="{7730F16C-B5DA-4D30-B868-B4BBF616C7BD}" srcOrd="0" destOrd="0" presId="urn:microsoft.com/office/officeart/2005/8/layout/cycle5"/>
    <dgm:cxn modelId="{2E7F67D7-E38C-42BA-9B60-87FE6CC7868E}" type="presOf" srcId="{DBEF892B-64F5-42B5-ABB4-3E6ACAF69401}" destId="{4C59C332-A6F7-4D1F-BC47-239917FE3371}" srcOrd="0" destOrd="0" presId="urn:microsoft.com/office/officeart/2005/8/layout/cycle5"/>
    <dgm:cxn modelId="{3F2E1039-99EA-45A5-8E1A-3984CE2C95F8}" type="presOf" srcId="{5A3CA3F1-0EED-406C-A3C4-13D14A8BF389}" destId="{4ACF3AFE-4B06-4B19-B502-8AE603BAD6F5}" srcOrd="0" destOrd="0" presId="urn:microsoft.com/office/officeart/2005/8/layout/cycle5"/>
    <dgm:cxn modelId="{E329DBAE-B440-465A-B4B2-147D1F2FC768}" type="presOf" srcId="{42CB7944-4069-45FE-8EC6-32808DB509ED}" destId="{A7AFF02B-E556-4446-AB06-E4F3B6D85250}" srcOrd="0" destOrd="0" presId="urn:microsoft.com/office/officeart/2005/8/layout/cycle5"/>
    <dgm:cxn modelId="{9EADEC07-0A7E-4E36-9AEC-7BDB8D81CC6E}" srcId="{075D4884-A89C-4869-9269-F7B12C3B1DF9}" destId="{BD2E0F8C-980A-492F-A2BE-DEDE8919C67C}" srcOrd="4" destOrd="0" parTransId="{15FD51B4-F477-46B5-90D4-0A0048EEC5C2}" sibTransId="{292906F3-2550-4DC9-A093-59C990FAD8E5}"/>
    <dgm:cxn modelId="{6B7E3EFC-0C3E-47A6-8577-5A5B541E347B}" type="presOf" srcId="{5CC6EC12-5967-4B6F-A430-EB2793E5D1A6}" destId="{90109FD7-E9E5-4025-BD69-72F07469940D}" srcOrd="0" destOrd="0" presId="urn:microsoft.com/office/officeart/2005/8/layout/cycle5"/>
    <dgm:cxn modelId="{C2346932-AC12-415B-AFD4-6F4347EC1CEF}" type="presOf" srcId="{C8DFE452-ADE9-484E-8B6B-FC6C88BD77B7}" destId="{1D557C1D-D958-4920-A574-3DE2A6752F72}" srcOrd="0" destOrd="0" presId="urn:microsoft.com/office/officeart/2005/8/layout/cycle5"/>
    <dgm:cxn modelId="{0768A481-7ACD-4991-B789-8C6D61F1915F}" srcId="{075D4884-A89C-4869-9269-F7B12C3B1DF9}" destId="{5F2ECED7-060C-4E49-8AC5-EB5B2A259412}" srcOrd="0" destOrd="0" parTransId="{2906957A-CE82-43BA-8F65-D16F17999851}" sibTransId="{98E4A551-018E-4C38-8B2C-36336C996742}"/>
    <dgm:cxn modelId="{9FFE3556-6346-4048-8E5E-E9EB6338807B}" srcId="{075D4884-A89C-4869-9269-F7B12C3B1DF9}" destId="{C8DFE452-ADE9-484E-8B6B-FC6C88BD77B7}" srcOrd="1" destOrd="0" parTransId="{DDD3E546-5772-4F48-9EAB-E9B1624A2B1F}" sibTransId="{DBEF892B-64F5-42B5-ABB4-3E6ACAF69401}"/>
    <dgm:cxn modelId="{6BF64C5E-29F0-49BF-9239-99CD74B9A70A}" srcId="{075D4884-A89C-4869-9269-F7B12C3B1DF9}" destId="{5A3CA3F1-0EED-406C-A3C4-13D14A8BF389}" srcOrd="3" destOrd="0" parTransId="{F5BA3548-4215-4BC3-9706-120BE45F654C}" sibTransId="{5CC6EC12-5967-4B6F-A430-EB2793E5D1A6}"/>
    <dgm:cxn modelId="{F9ED6882-E5B0-4F95-8FE3-59E492BC9F67}" type="presOf" srcId="{075D4884-A89C-4869-9269-F7B12C3B1DF9}" destId="{06B85C2A-0E00-4C90-A904-14C645B57E70}" srcOrd="0" destOrd="0" presId="urn:microsoft.com/office/officeart/2005/8/layout/cycle5"/>
    <dgm:cxn modelId="{7E4766E3-E907-44A0-9B9C-FB5713091775}" type="presOf" srcId="{98E4A551-018E-4C38-8B2C-36336C996742}" destId="{8C80FEC8-EF69-4079-A364-70F777CDDBDF}" srcOrd="0" destOrd="0" presId="urn:microsoft.com/office/officeart/2005/8/layout/cycle5"/>
    <dgm:cxn modelId="{BBEB37B2-6492-4FF1-85FE-2FD0B5B7AEE4}" type="presOf" srcId="{BD2E0F8C-980A-492F-A2BE-DEDE8919C67C}" destId="{0A7D5C15-CB04-4ED2-816F-71A38512D3CF}" srcOrd="0" destOrd="0" presId="urn:microsoft.com/office/officeart/2005/8/layout/cycle5"/>
    <dgm:cxn modelId="{21D36291-1EAE-4FE9-A06C-2F08F1D7D91C}" type="presParOf" srcId="{06B85C2A-0E00-4C90-A904-14C645B57E70}" destId="{B25D03F8-116D-4ECE-BE3D-88D396994E8B}" srcOrd="0" destOrd="0" presId="urn:microsoft.com/office/officeart/2005/8/layout/cycle5"/>
    <dgm:cxn modelId="{B3223E43-B92F-42C0-86EB-5B3D8EB6A40C}" type="presParOf" srcId="{06B85C2A-0E00-4C90-A904-14C645B57E70}" destId="{63D88EF0-F2FB-445E-A3F3-3D353BC8836C}" srcOrd="1" destOrd="0" presId="urn:microsoft.com/office/officeart/2005/8/layout/cycle5"/>
    <dgm:cxn modelId="{8F2D5FD6-DBD9-4730-8490-97A15BEC210C}" type="presParOf" srcId="{06B85C2A-0E00-4C90-A904-14C645B57E70}" destId="{8C80FEC8-EF69-4079-A364-70F777CDDBDF}" srcOrd="2" destOrd="0" presId="urn:microsoft.com/office/officeart/2005/8/layout/cycle5"/>
    <dgm:cxn modelId="{4271940D-DC5C-444B-BE94-5DC81183A34E}" type="presParOf" srcId="{06B85C2A-0E00-4C90-A904-14C645B57E70}" destId="{1D557C1D-D958-4920-A574-3DE2A6752F72}" srcOrd="3" destOrd="0" presId="urn:microsoft.com/office/officeart/2005/8/layout/cycle5"/>
    <dgm:cxn modelId="{1A2E5728-D795-4448-8E25-308780915B8E}" type="presParOf" srcId="{06B85C2A-0E00-4C90-A904-14C645B57E70}" destId="{F8611A5C-4CCB-4C05-90EB-1A829CEEDCDE}" srcOrd="4" destOrd="0" presId="urn:microsoft.com/office/officeart/2005/8/layout/cycle5"/>
    <dgm:cxn modelId="{88DF71B8-F339-487B-87E8-54DCC5466801}" type="presParOf" srcId="{06B85C2A-0E00-4C90-A904-14C645B57E70}" destId="{4C59C332-A6F7-4D1F-BC47-239917FE3371}" srcOrd="5" destOrd="0" presId="urn:microsoft.com/office/officeart/2005/8/layout/cycle5"/>
    <dgm:cxn modelId="{B93429C5-C48B-4E35-B1C2-211F5E721C5E}" type="presParOf" srcId="{06B85C2A-0E00-4C90-A904-14C645B57E70}" destId="{A7AFF02B-E556-4446-AB06-E4F3B6D85250}" srcOrd="6" destOrd="0" presId="urn:microsoft.com/office/officeart/2005/8/layout/cycle5"/>
    <dgm:cxn modelId="{0545B462-E43A-41CD-8CEE-8BBE476ED8F9}" type="presParOf" srcId="{06B85C2A-0E00-4C90-A904-14C645B57E70}" destId="{C3FE045D-E7C6-45CC-AC7C-34AF4CB8B8EE}" srcOrd="7" destOrd="0" presId="urn:microsoft.com/office/officeart/2005/8/layout/cycle5"/>
    <dgm:cxn modelId="{F6697362-9F3E-473E-B257-78411CCB5DBE}" type="presParOf" srcId="{06B85C2A-0E00-4C90-A904-14C645B57E70}" destId="{5EDD8DD7-D54F-4D84-8F3D-F0F22F7F413B}" srcOrd="8" destOrd="0" presId="urn:microsoft.com/office/officeart/2005/8/layout/cycle5"/>
    <dgm:cxn modelId="{84F7FA32-BCBE-42DD-9744-FFAE7279294D}" type="presParOf" srcId="{06B85C2A-0E00-4C90-A904-14C645B57E70}" destId="{4ACF3AFE-4B06-4B19-B502-8AE603BAD6F5}" srcOrd="9" destOrd="0" presId="urn:microsoft.com/office/officeart/2005/8/layout/cycle5"/>
    <dgm:cxn modelId="{568A4A14-A3BB-4254-8021-01E9B9145DBC}" type="presParOf" srcId="{06B85C2A-0E00-4C90-A904-14C645B57E70}" destId="{DAAB79DD-BCB3-40C3-82E6-2092A2A28822}" srcOrd="10" destOrd="0" presId="urn:microsoft.com/office/officeart/2005/8/layout/cycle5"/>
    <dgm:cxn modelId="{B8CEAE9F-A10E-49CE-B0B8-601D49C4DFAF}" type="presParOf" srcId="{06B85C2A-0E00-4C90-A904-14C645B57E70}" destId="{90109FD7-E9E5-4025-BD69-72F07469940D}" srcOrd="11" destOrd="0" presId="urn:microsoft.com/office/officeart/2005/8/layout/cycle5"/>
    <dgm:cxn modelId="{3BFFDA0D-C8BA-4B4F-993C-D1C8202AD449}" type="presParOf" srcId="{06B85C2A-0E00-4C90-A904-14C645B57E70}" destId="{0A7D5C15-CB04-4ED2-816F-71A38512D3CF}" srcOrd="12" destOrd="0" presId="urn:microsoft.com/office/officeart/2005/8/layout/cycle5"/>
    <dgm:cxn modelId="{B45A1D1A-0524-46FA-A807-26F2289752BF}" type="presParOf" srcId="{06B85C2A-0E00-4C90-A904-14C645B57E70}" destId="{B9610C94-D110-41BA-88A1-11E6B7AB2464}" srcOrd="13" destOrd="0" presId="urn:microsoft.com/office/officeart/2005/8/layout/cycle5"/>
    <dgm:cxn modelId="{095D342F-3E7F-437C-852A-583E1C8979C0}" type="presParOf" srcId="{06B85C2A-0E00-4C90-A904-14C645B57E70}" destId="{7730F16C-B5DA-4D30-B868-B4BBF616C7B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AE7C54-F941-48CD-AD69-D211B586EA76}">
      <dsp:nvSpPr>
        <dsp:cNvPr id="0" name=""/>
        <dsp:cNvSpPr/>
      </dsp:nvSpPr>
      <dsp:spPr>
        <a:xfrm>
          <a:off x="0" y="693350"/>
          <a:ext cx="1633837" cy="237750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Ғылыми зерттеу жұмысы 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</a:t>
          </a: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НЦАГиП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</a:t>
          </a: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нәрестелерді интенсивті емдеу бөлімінде жүргізілді.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93350"/>
        <a:ext cx="1633837" cy="2377503"/>
      </dsp:txXfrm>
    </dsp:sp>
    <dsp:sp modelId="{7B1558A0-11BA-47DE-A862-825CEE7BB084}">
      <dsp:nvSpPr>
        <dsp:cNvPr id="0" name=""/>
        <dsp:cNvSpPr/>
      </dsp:nvSpPr>
      <dsp:spPr>
        <a:xfrm rot="19110187">
          <a:off x="1523087" y="1570332"/>
          <a:ext cx="882441" cy="38853"/>
        </a:xfrm>
        <a:custGeom>
          <a:avLst/>
          <a:gdLst/>
          <a:ahLst/>
          <a:cxnLst/>
          <a:rect l="0" t="0" r="0" b="0"/>
          <a:pathLst>
            <a:path>
              <a:moveTo>
                <a:pt x="0" y="19426"/>
              </a:moveTo>
              <a:lnTo>
                <a:pt x="882441" y="194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10187">
        <a:off x="1942247" y="1567698"/>
        <a:ext cx="44122" cy="44122"/>
      </dsp:txXfrm>
    </dsp:sp>
    <dsp:sp modelId="{263AF49F-FA58-4B28-80B1-A3C38279C94A}">
      <dsp:nvSpPr>
        <dsp:cNvPr id="0" name=""/>
        <dsp:cNvSpPr/>
      </dsp:nvSpPr>
      <dsp:spPr>
        <a:xfrm>
          <a:off x="2294778" y="846398"/>
          <a:ext cx="1633837" cy="90203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Зерттеуге кіргізілгендер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94778" y="846398"/>
        <a:ext cx="1633837" cy="902033"/>
      </dsp:txXfrm>
    </dsp:sp>
    <dsp:sp modelId="{6FE52679-A0A1-4E0C-A9EB-8596AFD0FB45}">
      <dsp:nvSpPr>
        <dsp:cNvPr id="0" name=""/>
        <dsp:cNvSpPr/>
      </dsp:nvSpPr>
      <dsp:spPr>
        <a:xfrm rot="19068674">
          <a:off x="3814364" y="981810"/>
          <a:ext cx="882039" cy="38853"/>
        </a:xfrm>
        <a:custGeom>
          <a:avLst/>
          <a:gdLst/>
          <a:ahLst/>
          <a:cxnLst/>
          <a:rect l="0" t="0" r="0" b="0"/>
          <a:pathLst>
            <a:path>
              <a:moveTo>
                <a:pt x="0" y="19426"/>
              </a:moveTo>
              <a:lnTo>
                <a:pt x="882039" y="194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068674">
        <a:off x="4233333" y="979186"/>
        <a:ext cx="44101" cy="44101"/>
      </dsp:txXfrm>
    </dsp:sp>
    <dsp:sp modelId="{4880A838-A4E4-462F-B634-B98895443EF2}">
      <dsp:nvSpPr>
        <dsp:cNvPr id="0" name=""/>
        <dsp:cNvSpPr/>
      </dsp:nvSpPr>
      <dsp:spPr>
        <a:xfrm>
          <a:off x="4582152" y="165876"/>
          <a:ext cx="2209324" cy="107836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Салмағы өте аз және Экстремальді салмағы аз нәрестелер.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2152" y="165876"/>
        <a:ext cx="2209324" cy="1078365"/>
      </dsp:txXfrm>
    </dsp:sp>
    <dsp:sp modelId="{E6B6F3F7-A720-4B66-A32F-F6E1F07232D1}">
      <dsp:nvSpPr>
        <dsp:cNvPr id="0" name=""/>
        <dsp:cNvSpPr/>
      </dsp:nvSpPr>
      <dsp:spPr>
        <a:xfrm rot="2554561">
          <a:off x="3811636" y="1578214"/>
          <a:ext cx="887496" cy="38853"/>
        </a:xfrm>
        <a:custGeom>
          <a:avLst/>
          <a:gdLst/>
          <a:ahLst/>
          <a:cxnLst/>
          <a:rect l="0" t="0" r="0" b="0"/>
          <a:pathLst>
            <a:path>
              <a:moveTo>
                <a:pt x="0" y="19426"/>
              </a:moveTo>
              <a:lnTo>
                <a:pt x="887496" y="194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554561">
        <a:off x="4233197" y="1575453"/>
        <a:ext cx="44374" cy="44374"/>
      </dsp:txXfrm>
    </dsp:sp>
    <dsp:sp modelId="{724A706B-7F8D-490A-B335-58E9C25C37CC}">
      <dsp:nvSpPr>
        <dsp:cNvPr id="0" name=""/>
        <dsp:cNvSpPr/>
      </dsp:nvSpPr>
      <dsp:spPr>
        <a:xfrm>
          <a:off x="4582152" y="1366780"/>
          <a:ext cx="2467226" cy="106217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Соңғы жылдардағы ғылыми мақалар мен емдеу хаттамалары</a:t>
          </a: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2152" y="1366780"/>
        <a:ext cx="2467226" cy="1062174"/>
      </dsp:txXfrm>
    </dsp:sp>
    <dsp:sp modelId="{08562585-E0A0-494B-82D0-9211A31F51B7}">
      <dsp:nvSpPr>
        <dsp:cNvPr id="0" name=""/>
        <dsp:cNvSpPr/>
      </dsp:nvSpPr>
      <dsp:spPr>
        <a:xfrm rot="3672914">
          <a:off x="1278002" y="2464178"/>
          <a:ext cx="1372612" cy="38853"/>
        </a:xfrm>
        <a:custGeom>
          <a:avLst/>
          <a:gdLst/>
          <a:ahLst/>
          <a:cxnLst/>
          <a:rect l="0" t="0" r="0" b="0"/>
          <a:pathLst>
            <a:path>
              <a:moveTo>
                <a:pt x="0" y="19426"/>
              </a:moveTo>
              <a:lnTo>
                <a:pt x="1372612" y="194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672914">
        <a:off x="1929993" y="2449290"/>
        <a:ext cx="68630" cy="68630"/>
      </dsp:txXfrm>
    </dsp:sp>
    <dsp:sp modelId="{DFE13BA9-828D-4B7F-859C-7FEBA94598BF}">
      <dsp:nvSpPr>
        <dsp:cNvPr id="0" name=""/>
        <dsp:cNvSpPr/>
      </dsp:nvSpPr>
      <dsp:spPr>
        <a:xfrm>
          <a:off x="2294778" y="2673703"/>
          <a:ext cx="2024439" cy="82280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Зерттеуден шеттетілгендер.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94778" y="2673703"/>
        <a:ext cx="2024439" cy="822808"/>
      </dsp:txXfrm>
    </dsp:sp>
    <dsp:sp modelId="{42DB3CB5-6670-431D-BC6F-7A9A68B94EB3}">
      <dsp:nvSpPr>
        <dsp:cNvPr id="0" name=""/>
        <dsp:cNvSpPr/>
      </dsp:nvSpPr>
      <dsp:spPr>
        <a:xfrm>
          <a:off x="4319218" y="3065681"/>
          <a:ext cx="653535" cy="38853"/>
        </a:xfrm>
        <a:custGeom>
          <a:avLst/>
          <a:gdLst/>
          <a:ahLst/>
          <a:cxnLst/>
          <a:rect l="0" t="0" r="0" b="0"/>
          <a:pathLst>
            <a:path>
              <a:moveTo>
                <a:pt x="0" y="19426"/>
              </a:moveTo>
              <a:lnTo>
                <a:pt x="653535" y="194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29647" y="3068769"/>
        <a:ext cx="32676" cy="32676"/>
      </dsp:txXfrm>
    </dsp:sp>
    <dsp:sp modelId="{79CE2E27-A3F4-4958-A4A2-57DCFC673332}">
      <dsp:nvSpPr>
        <dsp:cNvPr id="0" name=""/>
        <dsp:cNvSpPr/>
      </dsp:nvSpPr>
      <dsp:spPr>
        <a:xfrm>
          <a:off x="4972753" y="2551492"/>
          <a:ext cx="1912962" cy="106723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Салмағы 1500г жоғарғы туылған нәрестелер.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72753" y="2551492"/>
        <a:ext cx="1912962" cy="10672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5D03F8-116D-4ECE-BE3D-88D396994E8B}">
      <dsp:nvSpPr>
        <dsp:cNvPr id="0" name=""/>
        <dsp:cNvSpPr/>
      </dsp:nvSpPr>
      <dsp:spPr>
        <a:xfrm>
          <a:off x="1834596" y="17265"/>
          <a:ext cx="1930773" cy="956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Альвеолалардың коллапсын  болдырмайды,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4596" y="17265"/>
        <a:ext cx="1930773" cy="956381"/>
      </dsp:txXfrm>
    </dsp:sp>
    <dsp:sp modelId="{8C80FEC8-EF69-4079-A364-70F777CDDBDF}">
      <dsp:nvSpPr>
        <dsp:cNvPr id="0" name=""/>
        <dsp:cNvSpPr/>
      </dsp:nvSpPr>
      <dsp:spPr>
        <a:xfrm>
          <a:off x="909655" y="509572"/>
          <a:ext cx="3821078" cy="3821078"/>
        </a:xfrm>
        <a:custGeom>
          <a:avLst/>
          <a:gdLst/>
          <a:ahLst/>
          <a:cxnLst/>
          <a:rect l="0" t="0" r="0" b="0"/>
          <a:pathLst>
            <a:path>
              <a:moveTo>
                <a:pt x="2997198" y="339128"/>
              </a:moveTo>
              <a:arcTo wR="1910539" hR="1910539" stAng="18279874" swAng="914696"/>
            </a:path>
          </a:pathLst>
        </a:custGeom>
        <a:noFill/>
        <a:ln w="4445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57C1D-D958-4920-A574-3DE2A6752F72}">
      <dsp:nvSpPr>
        <dsp:cNvPr id="0" name=""/>
        <dsp:cNvSpPr/>
      </dsp:nvSpPr>
      <dsp:spPr>
        <a:xfrm>
          <a:off x="3563022" y="1322169"/>
          <a:ext cx="2107983" cy="95638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Мукоцилиарлық клиренстің қызметін жақсартады.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3022" y="1322169"/>
        <a:ext cx="2107983" cy="956381"/>
      </dsp:txXfrm>
    </dsp:sp>
    <dsp:sp modelId="{4C59C332-A6F7-4D1F-BC47-239917FE3371}">
      <dsp:nvSpPr>
        <dsp:cNvPr id="0" name=""/>
        <dsp:cNvSpPr/>
      </dsp:nvSpPr>
      <dsp:spPr>
        <a:xfrm>
          <a:off x="889444" y="480210"/>
          <a:ext cx="3821078" cy="3821078"/>
        </a:xfrm>
        <a:custGeom>
          <a:avLst/>
          <a:gdLst/>
          <a:ahLst/>
          <a:cxnLst/>
          <a:rect l="0" t="0" r="0" b="0"/>
          <a:pathLst>
            <a:path>
              <a:moveTo>
                <a:pt x="3816496" y="2042773"/>
              </a:moveTo>
              <a:arcTo wR="1910539" hR="1910539" stAng="21838128" swAng="1359807"/>
            </a:path>
          </a:pathLst>
        </a:custGeom>
        <a:noFill/>
        <a:ln w="4445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FF02B-E556-4446-AB06-E4F3B6D85250}">
      <dsp:nvSpPr>
        <dsp:cNvPr id="0" name=""/>
        <dsp:cNvSpPr/>
      </dsp:nvSpPr>
      <dsp:spPr>
        <a:xfrm>
          <a:off x="2922726" y="3458217"/>
          <a:ext cx="2000486" cy="95638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Тірі қалу көрсеткішін жоғарылатады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2726" y="3458217"/>
        <a:ext cx="2000486" cy="956381"/>
      </dsp:txXfrm>
    </dsp:sp>
    <dsp:sp modelId="{5EDD8DD7-D54F-4D84-8F3D-F0F22F7F413B}">
      <dsp:nvSpPr>
        <dsp:cNvPr id="0" name=""/>
        <dsp:cNvSpPr/>
      </dsp:nvSpPr>
      <dsp:spPr>
        <a:xfrm>
          <a:off x="889444" y="480210"/>
          <a:ext cx="3821078" cy="3821078"/>
        </a:xfrm>
        <a:custGeom>
          <a:avLst/>
          <a:gdLst/>
          <a:ahLst/>
          <a:cxnLst/>
          <a:rect l="0" t="0" r="0" b="0"/>
          <a:pathLst>
            <a:path>
              <a:moveTo>
                <a:pt x="1976440" y="3819941"/>
              </a:moveTo>
              <a:arcTo wR="1910539" hR="1910539" stAng="5281396" swAng="307697"/>
            </a:path>
          </a:pathLst>
        </a:custGeom>
        <a:noFill/>
        <a:ln w="4445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F3AFE-4B06-4B19-B502-8AE603BAD6F5}">
      <dsp:nvSpPr>
        <dsp:cNvPr id="0" name=""/>
        <dsp:cNvSpPr/>
      </dsp:nvSpPr>
      <dsp:spPr>
        <a:xfrm>
          <a:off x="715817" y="3458217"/>
          <a:ext cx="1922357" cy="95638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Эндогенді сурфактанты стимуляциялайды.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817" y="3458217"/>
        <a:ext cx="1922357" cy="956381"/>
      </dsp:txXfrm>
    </dsp:sp>
    <dsp:sp modelId="{90109FD7-E9E5-4025-BD69-72F07469940D}">
      <dsp:nvSpPr>
        <dsp:cNvPr id="0" name=""/>
        <dsp:cNvSpPr/>
      </dsp:nvSpPr>
      <dsp:spPr>
        <a:xfrm>
          <a:off x="889444" y="480210"/>
          <a:ext cx="3821078" cy="3821078"/>
        </a:xfrm>
        <a:custGeom>
          <a:avLst/>
          <a:gdLst/>
          <a:ahLst/>
          <a:cxnLst/>
          <a:rect l="0" t="0" r="0" b="0"/>
          <a:pathLst>
            <a:path>
              <a:moveTo>
                <a:pt x="202704" y="2766961"/>
              </a:moveTo>
              <a:arcTo wR="1910539" hR="1910539" stAng="9202065" swAng="1359807"/>
            </a:path>
          </a:pathLst>
        </a:custGeom>
        <a:noFill/>
        <a:ln w="4445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D5C15-CB04-4ED2-816F-71A38512D3CF}">
      <dsp:nvSpPr>
        <dsp:cNvPr id="0" name=""/>
        <dsp:cNvSpPr/>
      </dsp:nvSpPr>
      <dsp:spPr>
        <a:xfrm>
          <a:off x="-111339" y="1322169"/>
          <a:ext cx="2188584" cy="956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Альвеоладағы макрофагтардың белсенділігін арттырады.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11339" y="1322169"/>
        <a:ext cx="2188584" cy="956381"/>
      </dsp:txXfrm>
    </dsp:sp>
    <dsp:sp modelId="{7730F16C-B5DA-4D30-B868-B4BBF616C7BD}">
      <dsp:nvSpPr>
        <dsp:cNvPr id="0" name=""/>
        <dsp:cNvSpPr/>
      </dsp:nvSpPr>
      <dsp:spPr>
        <a:xfrm>
          <a:off x="869232" y="509572"/>
          <a:ext cx="3821078" cy="3821078"/>
        </a:xfrm>
        <a:custGeom>
          <a:avLst/>
          <a:gdLst/>
          <a:ahLst/>
          <a:cxnLst/>
          <a:rect l="0" t="0" r="0" b="0"/>
          <a:pathLst>
            <a:path>
              <a:moveTo>
                <a:pt x="448922" y="680158"/>
              </a:moveTo>
              <a:arcTo wR="1910539" hR="1910539" stAng="13205430" swAng="914696"/>
            </a:path>
          </a:pathLst>
        </a:custGeom>
        <a:noFill/>
        <a:ln w="44450" cap="flat" cmpd="sng" algn="ctr">
          <a:solidFill>
            <a:srgbClr val="FF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641" y="6642788"/>
            <a:ext cx="25733931" cy="45836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282" y="12117388"/>
            <a:ext cx="21192649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5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3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2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4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33" y="13740960"/>
            <a:ext cx="25733931" cy="424702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533" y="9063294"/>
            <a:ext cx="25733931" cy="4677666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559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119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679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239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79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359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291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47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14332" y="15557580"/>
            <a:ext cx="44850417" cy="4400472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69341" y="15557580"/>
            <a:ext cx="44855671" cy="4400472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1" y="856336"/>
            <a:ext cx="27247692" cy="35639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761" y="4786568"/>
            <a:ext cx="13376810" cy="199481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597" indent="0">
              <a:buNone/>
              <a:defRPr sz="6500" b="1"/>
            </a:lvl2pPr>
            <a:lvl3pPr marL="2951198" indent="0">
              <a:buNone/>
              <a:defRPr sz="5800" b="1"/>
            </a:lvl3pPr>
            <a:lvl4pPr marL="4426795" indent="0">
              <a:buNone/>
              <a:defRPr sz="5200" b="1"/>
            </a:lvl4pPr>
            <a:lvl5pPr marL="5902396" indent="0">
              <a:buNone/>
              <a:defRPr sz="5200" b="1"/>
            </a:lvl5pPr>
            <a:lvl6pPr marL="7377993" indent="0">
              <a:buNone/>
              <a:defRPr sz="5200" b="1"/>
            </a:lvl6pPr>
            <a:lvl7pPr marL="8853594" indent="0">
              <a:buNone/>
              <a:defRPr sz="5200" b="1"/>
            </a:lvl7pPr>
            <a:lvl8pPr marL="10329191" indent="0">
              <a:buNone/>
              <a:defRPr sz="5200" b="1"/>
            </a:lvl8pPr>
            <a:lvl9pPr marL="11804791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761" y="6781381"/>
            <a:ext cx="13376810" cy="12320336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79392" y="4786568"/>
            <a:ext cx="13382065" cy="199481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5597" indent="0">
              <a:buNone/>
              <a:defRPr sz="6500" b="1"/>
            </a:lvl2pPr>
            <a:lvl3pPr marL="2951198" indent="0">
              <a:buNone/>
              <a:defRPr sz="5800" b="1"/>
            </a:lvl3pPr>
            <a:lvl4pPr marL="4426795" indent="0">
              <a:buNone/>
              <a:defRPr sz="5200" b="1"/>
            </a:lvl4pPr>
            <a:lvl5pPr marL="5902396" indent="0">
              <a:buNone/>
              <a:defRPr sz="5200" b="1"/>
            </a:lvl5pPr>
            <a:lvl6pPr marL="7377993" indent="0">
              <a:buNone/>
              <a:defRPr sz="5200" b="1"/>
            </a:lvl6pPr>
            <a:lvl7pPr marL="8853594" indent="0">
              <a:buNone/>
              <a:defRPr sz="5200" b="1"/>
            </a:lvl7pPr>
            <a:lvl8pPr marL="10329191" indent="0">
              <a:buNone/>
              <a:defRPr sz="5200" b="1"/>
            </a:lvl8pPr>
            <a:lvl9pPr marL="11804791" indent="0">
              <a:buNone/>
              <a:defRPr sz="5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79392" y="6781381"/>
            <a:ext cx="13382065" cy="12320336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6" y="851385"/>
            <a:ext cx="9960336" cy="362333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6767" y="851386"/>
            <a:ext cx="16924685" cy="18250332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3766" y="4474726"/>
            <a:ext cx="9960336" cy="14626995"/>
          </a:xfrm>
        </p:spPr>
        <p:txBody>
          <a:bodyPr/>
          <a:lstStyle>
            <a:lvl1pPr marL="0" indent="0">
              <a:buNone/>
              <a:defRPr sz="4500"/>
            </a:lvl1pPr>
            <a:lvl2pPr marL="1475597" indent="0">
              <a:buNone/>
              <a:defRPr sz="3900"/>
            </a:lvl2pPr>
            <a:lvl3pPr marL="2951198" indent="0">
              <a:buNone/>
              <a:defRPr sz="3200"/>
            </a:lvl3pPr>
            <a:lvl4pPr marL="4426795" indent="0">
              <a:buNone/>
              <a:defRPr sz="2900"/>
            </a:lvl4pPr>
            <a:lvl5pPr marL="5902396" indent="0">
              <a:buNone/>
              <a:defRPr sz="2900"/>
            </a:lvl5pPr>
            <a:lvl6pPr marL="7377993" indent="0">
              <a:buNone/>
              <a:defRPr sz="2900"/>
            </a:lvl6pPr>
            <a:lvl7pPr marL="8853594" indent="0">
              <a:buNone/>
              <a:defRPr sz="2900"/>
            </a:lvl7pPr>
            <a:lvl8pPr marL="10329191" indent="0">
              <a:buNone/>
              <a:defRPr sz="2900"/>
            </a:lvl8pPr>
            <a:lvl9pPr marL="11804791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154" y="14968537"/>
            <a:ext cx="18165128" cy="176712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4154" y="1910666"/>
            <a:ext cx="18165128" cy="12830175"/>
          </a:xfrm>
        </p:spPr>
        <p:txBody>
          <a:bodyPr/>
          <a:lstStyle>
            <a:lvl1pPr marL="0" indent="0">
              <a:buNone/>
              <a:defRPr sz="10300"/>
            </a:lvl1pPr>
            <a:lvl2pPr marL="1475597" indent="0">
              <a:buNone/>
              <a:defRPr sz="9000"/>
            </a:lvl2pPr>
            <a:lvl3pPr marL="2951198" indent="0">
              <a:buNone/>
              <a:defRPr sz="7700"/>
            </a:lvl3pPr>
            <a:lvl4pPr marL="4426795" indent="0">
              <a:buNone/>
              <a:defRPr sz="6500"/>
            </a:lvl4pPr>
            <a:lvl5pPr marL="5902396" indent="0">
              <a:buNone/>
              <a:defRPr sz="6500"/>
            </a:lvl5pPr>
            <a:lvl6pPr marL="7377993" indent="0">
              <a:buNone/>
              <a:defRPr sz="6500"/>
            </a:lvl6pPr>
            <a:lvl7pPr marL="8853594" indent="0">
              <a:buNone/>
              <a:defRPr sz="6500"/>
            </a:lvl7pPr>
            <a:lvl8pPr marL="10329191" indent="0">
              <a:buNone/>
              <a:defRPr sz="6500"/>
            </a:lvl8pPr>
            <a:lvl9pPr marL="11804791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4154" y="16735658"/>
            <a:ext cx="18165128" cy="2509604"/>
          </a:xfrm>
        </p:spPr>
        <p:txBody>
          <a:bodyPr/>
          <a:lstStyle>
            <a:lvl1pPr marL="0" indent="0">
              <a:buNone/>
              <a:defRPr sz="4500"/>
            </a:lvl1pPr>
            <a:lvl2pPr marL="1475597" indent="0">
              <a:buNone/>
              <a:defRPr sz="3900"/>
            </a:lvl2pPr>
            <a:lvl3pPr marL="2951198" indent="0">
              <a:buNone/>
              <a:defRPr sz="3200"/>
            </a:lvl3pPr>
            <a:lvl4pPr marL="4426795" indent="0">
              <a:buNone/>
              <a:defRPr sz="2900"/>
            </a:lvl4pPr>
            <a:lvl5pPr marL="5902396" indent="0">
              <a:buNone/>
              <a:defRPr sz="2900"/>
            </a:lvl5pPr>
            <a:lvl6pPr marL="7377993" indent="0">
              <a:buNone/>
              <a:defRPr sz="2900"/>
            </a:lvl6pPr>
            <a:lvl7pPr marL="8853594" indent="0">
              <a:buNone/>
              <a:defRPr sz="2900"/>
            </a:lvl7pPr>
            <a:lvl8pPr marL="10329191" indent="0">
              <a:buNone/>
              <a:defRPr sz="2900"/>
            </a:lvl8pPr>
            <a:lvl9pPr marL="11804791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76283" y="2668006"/>
            <a:ext cx="22548726" cy="568943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14332" y="2668006"/>
            <a:ext cx="67157362" cy="568943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761" y="856336"/>
            <a:ext cx="27247692" cy="3563938"/>
          </a:xfrm>
          <a:prstGeom prst="rect">
            <a:avLst/>
          </a:prstGeom>
        </p:spPr>
        <p:txBody>
          <a:bodyPr vert="horz" lIns="295119" tIns="147561" rIns="295119" bIns="14756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761" y="4989514"/>
            <a:ext cx="27247692" cy="14112204"/>
          </a:xfrm>
          <a:prstGeom prst="rect">
            <a:avLst/>
          </a:prstGeom>
        </p:spPr>
        <p:txBody>
          <a:bodyPr vert="horz" lIns="295119" tIns="147561" rIns="295119" bIns="14756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761" y="19819454"/>
            <a:ext cx="7064216" cy="1138480"/>
          </a:xfrm>
          <a:prstGeom prst="rect">
            <a:avLst/>
          </a:prstGeom>
        </p:spPr>
        <p:txBody>
          <a:bodyPr vert="horz" lIns="295119" tIns="147561" rIns="295119" bIns="147561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4031" y="19819454"/>
            <a:ext cx="9587151" cy="1138480"/>
          </a:xfrm>
          <a:prstGeom prst="rect">
            <a:avLst/>
          </a:prstGeom>
        </p:spPr>
        <p:txBody>
          <a:bodyPr vert="horz" lIns="295119" tIns="147561" rIns="295119" bIns="147561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697236" y="19819454"/>
            <a:ext cx="7064216" cy="1138480"/>
          </a:xfrm>
          <a:prstGeom prst="rect">
            <a:avLst/>
          </a:prstGeom>
        </p:spPr>
        <p:txBody>
          <a:bodyPr vert="horz" lIns="295119" tIns="147561" rIns="295119" bIns="147561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2951198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6698" indent="-1106698" algn="l" defTabSz="2951198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7849" indent="-922248" algn="l" defTabSz="2951198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8996" indent="-737799" algn="l" defTabSz="2951198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4597" indent="-737799" algn="l" defTabSz="2951198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0194" indent="-737799" algn="l" defTabSz="2951198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5795" indent="-737799" algn="l" defTabSz="2951198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1392" indent="-737799" algn="l" defTabSz="2951198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66993" indent="-737799" algn="l" defTabSz="2951198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2590" indent="-737799" algn="l" defTabSz="2951198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597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1198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6795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2396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77993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3594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29191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4791" algn="l" defTabSz="2951198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Data" Target="../diagrams/data2.xml"/><Relationship Id="rId1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12" Type="http://schemas.openxmlformats.org/officeDocument/2006/relationships/image" Target="../media/image6.jpeg"/><Relationship Id="rId17" Type="http://schemas.microsoft.com/office/2007/relationships/diagramDrawing" Target="../diagrams/drawing2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2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5" Type="http://schemas.openxmlformats.org/officeDocument/2006/relationships/diagramQuickStyle" Target="../diagrams/quickStyle2.xml"/><Relationship Id="rId10" Type="http://schemas.openxmlformats.org/officeDocument/2006/relationships/diagramColors" Target="../diagrams/colors1.xml"/><Relationship Id="rId19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Relationship Id="rId1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 descr="https://mobimg.b-cdn.net/v3/fetch/51/5115a7f926c79a6fa2ea7a0d5219eab6.jpeg?w=1470&amp;r=0.5625"/>
          <p:cNvPicPr>
            <a:picLocks noChangeAspect="1" noChangeArrowheads="1"/>
          </p:cNvPicPr>
          <p:nvPr/>
        </p:nvPicPr>
        <p:blipFill>
          <a:blip r:embed="rId2" cstate="print">
            <a:lum bright="78000" contrast="-40000"/>
          </a:blip>
          <a:srcRect/>
          <a:stretch>
            <a:fillRect/>
          </a:stretch>
        </p:blipFill>
        <p:spPr bwMode="auto">
          <a:xfrm>
            <a:off x="628649" y="13506450"/>
            <a:ext cx="8725415" cy="7549464"/>
          </a:xfrm>
          <a:prstGeom prst="rect">
            <a:avLst/>
          </a:prstGeom>
          <a:noFill/>
        </p:spPr>
      </p:pic>
      <p:pic>
        <p:nvPicPr>
          <p:cNvPr id="80" name="Picture 4" descr="https://cdn.britannica.com/88/194588-050-967E8D17/flowers.jpg"/>
          <p:cNvPicPr>
            <a:picLocks noChangeAspect="1" noChangeArrowheads="1"/>
          </p:cNvPicPr>
          <p:nvPr/>
        </p:nvPicPr>
        <p:blipFill>
          <a:blip r:embed="rId3" cstate="print">
            <a:lum bright="74000" contrast="-38000"/>
          </a:blip>
          <a:srcRect/>
          <a:stretch>
            <a:fillRect/>
          </a:stretch>
        </p:blipFill>
        <p:spPr bwMode="auto">
          <a:xfrm>
            <a:off x="666750" y="8779808"/>
            <a:ext cx="8715375" cy="3959638"/>
          </a:xfrm>
          <a:prstGeom prst="rect">
            <a:avLst/>
          </a:prstGeom>
          <a:noFill/>
        </p:spPr>
      </p:pic>
      <p:pic>
        <p:nvPicPr>
          <p:cNvPr id="2050" name="Picture 2" descr="https://cf.ppt-online.org/files/slide/5/5GlDCt9JeBsihUIgrYWyFfaZ7K8HTnkVcubjN4/slide-27.jpg"/>
          <p:cNvPicPr>
            <a:picLocks noChangeAspect="1" noChangeArrowheads="1"/>
          </p:cNvPicPr>
          <p:nvPr/>
        </p:nvPicPr>
        <p:blipFill>
          <a:blip r:embed="rId4" cstate="print">
            <a:lum bright="46000" contrast="-36000"/>
          </a:blip>
          <a:srcRect/>
          <a:stretch>
            <a:fillRect/>
          </a:stretch>
        </p:blipFill>
        <p:spPr bwMode="auto">
          <a:xfrm>
            <a:off x="9455784" y="9376410"/>
            <a:ext cx="9975215" cy="49949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1" name="Text Box 123">
            <a:extLst>
              <a:ext uri="{FF2B5EF4-FFF2-40B4-BE49-F238E27FC236}">
                <a16:creationId xmlns:a16="http://schemas.microsoft.com/office/drawing/2014/main" xmlns="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141" y="1234897"/>
            <a:ext cx="1947134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5486FAA-5E4B-4EF3-A97C-86613A089D0A}"/>
              </a:ext>
            </a:extLst>
          </p:cNvPr>
          <p:cNvSpPr txBox="1"/>
          <p:nvPr/>
        </p:nvSpPr>
        <p:spPr>
          <a:xfrm>
            <a:off x="13922954" y="19010104"/>
            <a:ext cx="138540" cy="1423454"/>
          </a:xfrm>
          <a:prstGeom prst="rect">
            <a:avLst/>
          </a:prstGeom>
          <a:noFill/>
        </p:spPr>
        <p:txBody>
          <a:bodyPr wrap="none" lIns="68568" tIns="34284" rIns="68568" bIns="34284" rtlCol="0">
            <a:spAutoFit/>
          </a:bodyPr>
          <a:lstStyle/>
          <a:p>
            <a:endParaRPr lang="kk-KZ" sz="4400" b="1" dirty="0" smtClean="0"/>
          </a:p>
          <a:p>
            <a:endParaRPr lang="en-US" sz="4400" b="1" dirty="0"/>
          </a:p>
        </p:txBody>
      </p:sp>
      <p:sp>
        <p:nvSpPr>
          <p:cNvPr id="66" name="Text Box 189">
            <a:extLst>
              <a:ext uri="{FF2B5EF4-FFF2-40B4-BE49-F238E27FC236}">
                <a16:creationId xmlns:a16="http://schemas.microsoft.com/office/drawing/2014/main" xmlns="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7" y="3738219"/>
            <a:ext cx="8712155" cy="1754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РДС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жетіспеушілігінің дамуымен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көрінетін,сурфактанттың жетіспеушіліген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дамитын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патологиялық жағдай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 ГМ 30 аптадан төмен нәрестелердегі ерте неонатальдық кезеңдегі өлімнің 25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құрайды. </a:t>
            </a:r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xmlns="" id="{CB2C2354-633D-47D3-B137-9150FDE14086}"/>
              </a:ext>
            </a:extLst>
          </p:cNvPr>
          <p:cNvSpPr/>
          <p:nvPr/>
        </p:nvSpPr>
        <p:spPr>
          <a:xfrm>
            <a:off x="658417" y="3204334"/>
            <a:ext cx="8712155" cy="5976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xmlns="" id="{78775A09-A1F2-49EB-AD22-D11B71E242C3}"/>
              </a:ext>
            </a:extLst>
          </p:cNvPr>
          <p:cNvSpPr/>
          <p:nvPr/>
        </p:nvSpPr>
        <p:spPr>
          <a:xfrm>
            <a:off x="671990" y="8120583"/>
            <a:ext cx="8700610" cy="6508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дизайны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9458108" y="3203890"/>
            <a:ext cx="9963748" cy="6213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Респираторлық </a:t>
            </a: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xmlns="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4391" y="8623207"/>
            <a:ext cx="9101624" cy="50782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Нәрестелердің орташа гестациялық мерзімі 28-30 аптаны құрады. Зерттелген нәрестелердің 76%  РДС клиникалық көріністері көрінді.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Антенатальді толық РДС профилактикасын қабылдаған нәрестелерде РДС даму жиілігі 25-30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төмендейді.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Туылған соң 20 минутта босану бөлмесінде жасалған сурфактант нәрестелердің ӨЖЖ құрылғысында жату ұзақтығын азайтады және тірі қалу көрсеткішін ұлғайтады, БЛД дамуын төмендетеді.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Жатыр ішілік инфекциялар мен туа пайда болған ақаулар РДС-тің өту барысын ауырлатады және де сурфактантты қайта енгізу көрсеткішін жоғарылатады.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РДС анықталған нәрестелерге АБ-емді бірінші күннен тағайындау, инфекциялық процесстің дамуын төмендетеді.</a:t>
            </a:r>
          </a:p>
        </p:txBody>
      </p:sp>
      <p:sp>
        <p:nvSpPr>
          <p:cNvPr id="81" name="Text Box 180">
            <a:extLst>
              <a:ext uri="{FF2B5EF4-FFF2-40B4-BE49-F238E27FC236}">
                <a16:creationId xmlns:a16="http://schemas.microsoft.com/office/drawing/2014/main" xmlns="" id="{87A42CD2-0AFD-45F6-976B-4B5AE861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" y="17744198"/>
            <a:ext cx="4311148" cy="8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kk-KZ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" name="Text Box 181">
            <a:extLst>
              <a:ext uri="{FF2B5EF4-FFF2-40B4-BE49-F238E27FC236}">
                <a16:creationId xmlns:a16="http://schemas.microsoft.com/office/drawing/2014/main" xmlns="" id="{61286536-4EC1-4DA5-850B-BEF3F0AF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999" y="16769207"/>
            <a:ext cx="4529573" cy="8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kk-KZ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3" name="Text Box 180">
            <a:extLst>
              <a:ext uri="{FF2B5EF4-FFF2-40B4-BE49-F238E27FC236}">
                <a16:creationId xmlns:a16="http://schemas.microsoft.com/office/drawing/2014/main" xmlns="" id="{3C922B17-9F75-4CE0-AACF-62763CFE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8599" y="14769809"/>
            <a:ext cx="138540" cy="80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kk-KZ" sz="2400" b="1" dirty="0" smtClean="0">
              <a:latin typeface="Calibri" pitchFamily="34" charset="0"/>
            </a:endParaRPr>
          </a:p>
          <a:p>
            <a:pPr algn="ctr" eaLnBrk="1" hangingPunct="1"/>
            <a:endParaRPr lang="en-US" sz="2400" dirty="0">
              <a:latin typeface="Calibri" pitchFamily="34" charset="0"/>
            </a:endParaRPr>
          </a:p>
        </p:txBody>
      </p:sp>
      <p:pic>
        <p:nvPicPr>
          <p:cNvPr id="1031" name="Picture 7" descr="https://ncagip.kz/wp-content/uploads/2021/02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569" y="749713"/>
            <a:ext cx="9183517" cy="2191607"/>
          </a:xfrm>
          <a:prstGeom prst="rect">
            <a:avLst/>
          </a:prstGeom>
          <a:noFill/>
        </p:spPr>
      </p:pic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9690454" y="3887138"/>
          <a:ext cx="907354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514"/>
                <a:gridCol w="3024514"/>
                <a:gridCol w="3024514"/>
              </a:tblGrid>
              <a:tr h="58702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Салмақ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Салмағы өте аз нәрестелер</a:t>
                      </a:r>
                    </a:p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1500г – 1000г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Эстремальді  салмағы аз нәрестелер 999г – 500г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25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Саны/</a:t>
                      </a:r>
                      <a:r>
                        <a:rPr lang="kk-KZ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РДС даму проценті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21/15 – 71%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16/16-100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445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РДС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28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Сурфактант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қабылдағандар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Куросурф -13</a:t>
                      </a:r>
                    </a:p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Сурванта - 2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Куросурф</a:t>
                      </a:r>
                      <a:r>
                        <a:rPr lang="kk-KZ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15</a:t>
                      </a:r>
                    </a:p>
                    <a:p>
                      <a:pPr algn="ctr"/>
                      <a:r>
                        <a:rPr lang="kk-KZ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Сурванта - 1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02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ӨЖЖ құрылғысында жатудың орташа ұзақтығы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күн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күн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445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БЛД дамыды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445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Шетінеген нәрестелер.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8702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Туа пайда болған ақаумен туылғандар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25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Асфиксиямен туылғандар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445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Жатыр ішілік инфекция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ectangle 33">
            <a:extLst>
              <a:ext uri="{FF2B5EF4-FFF2-40B4-BE49-F238E27FC236}">
                <a16:creationId xmlns:a16="http://schemas.microsoft.com/office/drawing/2014/main" xmlns="" id="{EEF9C951-5CC4-4D89-B2DB-879D46887ACF}"/>
              </a:ext>
            </a:extLst>
          </p:cNvPr>
          <p:cNvSpPr/>
          <p:nvPr/>
        </p:nvSpPr>
        <p:spPr>
          <a:xfrm>
            <a:off x="19723479" y="3166673"/>
            <a:ext cx="9025258" cy="6941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нәтижесі </a:t>
            </a: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одержимое 2"/>
          <p:cNvSpPr txBox="1">
            <a:spLocks/>
          </p:cNvSpPr>
          <p:nvPr/>
        </p:nvSpPr>
        <p:spPr>
          <a:xfrm>
            <a:off x="4381500" y="13763240"/>
            <a:ext cx="4873869" cy="5451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34 – аптаға дейінгі босану қаупі барлық жүктілерге жасалу керек.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Тірі  қалу көрсеткішін жақсартады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РДС дамуын төмендетеді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НЭК және нәрестелердегі ми ішілік қан құйылуды азайтады.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Қазіргі уақытта 34- аптадан асқан жүктілерге РДС профилактикасы жүргізілмейді. Нәрестеде келесі өзгерістер болуы мүмкін.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Ұрық жолдасы және ұрық дамуының мезгілінен артта қалуы.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Бас – миы жасушаларында апаптоздың активациялануы.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kk-K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Инфекциялық процесстің жайылуы.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" descr="https://blog.pregistry.com/wp-content/uploads/2016/06/cont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01" y="13843000"/>
            <a:ext cx="3731828" cy="4261476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767518" y="18859500"/>
            <a:ext cx="8452682" cy="2095500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Глюкокортикостероидтарды енгізу схемасы:</a:t>
            </a:r>
          </a:p>
          <a:p>
            <a:pPr algn="just">
              <a:buFont typeface="Arial" pitchFamily="34" charset="0"/>
              <a:buChar char="•"/>
            </a:pPr>
            <a:r>
              <a:rPr lang="kk-KZ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Бұлшықетішіне 12 сағаттық интервалмен 6мг дексаметазонның 4 дозасын енгізу.</a:t>
            </a:r>
          </a:p>
          <a:p>
            <a:pPr algn="just">
              <a:buFont typeface="Arial" pitchFamily="34" charset="0"/>
              <a:buChar char="•"/>
            </a:pPr>
            <a:r>
              <a:rPr lang="kk-KZ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Бұлшықетішіне 24 сағаттық интервалмен 12мг бетаметазонның 2 дозасын енгізу.</a:t>
            </a:r>
          </a:p>
          <a:p>
            <a:pPr algn="just"/>
            <a:r>
              <a:rPr lang="kk-KZ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РДС профилактикасы 75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өткен, соның ішінде 15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kk-KZ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екі аптадан асқан, 5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kk-KZ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профилактика аяқталған соң 1 тәулік болмай туылған нәрестелер.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2">
            <a:extLst>
              <a:ext uri="{FF2B5EF4-FFF2-40B4-BE49-F238E27FC236}">
                <a16:creationId xmlns:a16="http://schemas.microsoft.com/office/drawing/2014/main" xmlns="" id="{78775A09-A1F2-49EB-AD22-D11B71E242C3}"/>
              </a:ext>
            </a:extLst>
          </p:cNvPr>
          <p:cNvSpPr/>
          <p:nvPr/>
        </p:nvSpPr>
        <p:spPr>
          <a:xfrm>
            <a:off x="646589" y="12819583"/>
            <a:ext cx="8702255" cy="62971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kk-KZ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РДС профилактикасы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xmlns="" id="{78775A09-A1F2-49EB-AD22-D11B71E242C3}"/>
              </a:ext>
            </a:extLst>
          </p:cNvPr>
          <p:cNvSpPr/>
          <p:nvPr/>
        </p:nvSpPr>
        <p:spPr>
          <a:xfrm>
            <a:off x="9447688" y="8720667"/>
            <a:ext cx="9952832" cy="651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kk-KZ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Сурфактант алмастырушы ем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19714778" y="17749838"/>
            <a:ext cx="9147528" cy="3328987"/>
            <a:chOff x="0" y="0"/>
            <a:chExt cx="7152456" cy="4063999"/>
          </a:xfrm>
          <a:scene3d>
            <a:camera prst="orthographicFront"/>
            <a:lightRig rig="flat" dir="t"/>
          </a:scene3d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0" y="0"/>
              <a:ext cx="7152456" cy="4063999"/>
            </a:xfrm>
            <a:prstGeom prst="roundRect">
              <a:avLst>
                <a:gd name="adj" fmla="val 5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4" name="Скругленный прямоугольник 4"/>
            <p:cNvSpPr/>
            <p:nvPr/>
          </p:nvSpPr>
          <p:spPr>
            <a:xfrm rot="16200000">
              <a:off x="-950994" y="950994"/>
              <a:ext cx="3332480" cy="14304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130302" rIns="168910" bIns="0" numCol="1" spcCol="1270" anchor="t" anchorCtr="0">
              <a:noAutofit/>
            </a:bodyPr>
            <a:lstStyle/>
            <a:p>
              <a:pPr lvl="0" algn="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3800" kern="1200" dirty="0" smtClean="0"/>
                <a:t> </a:t>
              </a:r>
            </a:p>
            <a:p>
              <a:pPr lvl="0" algn="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 dirty="0"/>
            </a:p>
          </p:txBody>
        </p:sp>
      </p:grpSp>
      <p:sp>
        <p:nvSpPr>
          <p:cNvPr id="95" name="Содержимое 2"/>
          <p:cNvSpPr txBox="1">
            <a:spLocks/>
          </p:cNvSpPr>
          <p:nvPr/>
        </p:nvSpPr>
        <p:spPr>
          <a:xfrm>
            <a:off x="19882338" y="17983547"/>
            <a:ext cx="5797062" cy="2920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Ғылыми жетекші: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жоғарғы санаттағы неонатолог, ПжБХҒО нәрестелер хирургиясы және неонатология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Бөлімінің меңгерушісі,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Алтынбаева Гульмира Бекназаровна</a:t>
            </a:r>
          </a:p>
          <a:p>
            <a:pPr lvl="0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Резидент неонатологтар: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НЦАГиП г.Алматы  Еркінбай Н.С. Жалелова Б.Ж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0000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4225430" y="1275333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cap="none" spc="0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xmlns="" id="{CB2C2354-633D-47D3-B137-9150FDE14086}"/>
              </a:ext>
            </a:extLst>
          </p:cNvPr>
          <p:cNvSpPr/>
          <p:nvPr/>
        </p:nvSpPr>
        <p:spPr>
          <a:xfrm>
            <a:off x="664567" y="5610915"/>
            <a:ext cx="8712155" cy="60700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Зерттеу</a:t>
            </a:r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89">
            <a:extLst>
              <a:ext uri="{FF2B5EF4-FFF2-40B4-BE49-F238E27FC236}">
                <a16:creationId xmlns:a16="http://schemas.microsoft.com/office/drawing/2014/main" xmlns="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9" y="6208295"/>
            <a:ext cx="8712155" cy="1754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Туылғанда салмағы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1500г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төмен нәрестелердегі РДС-ның антенатальді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профилактикасы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клиника-диагностикасы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еміндегі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мәселелерді қарастыру және емдеудің заманауи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әдістерін қолдану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8" name="Схема 67"/>
          <p:cNvGraphicFramePr/>
          <p:nvPr/>
        </p:nvGraphicFramePr>
        <p:xfrm>
          <a:off x="1492424" y="8849360"/>
          <a:ext cx="7056784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9470938" y="3827458"/>
            <a:ext cx="9944822" cy="4727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6" name="Содержимое 2"/>
          <p:cNvSpPr txBox="1">
            <a:spLocks/>
          </p:cNvSpPr>
          <p:nvPr/>
        </p:nvSpPr>
        <p:spPr>
          <a:xfrm>
            <a:off x="9578926" y="3879026"/>
            <a:ext cx="5889673" cy="3949253"/>
          </a:xfrm>
          <a:prstGeom prst="rect">
            <a:avLst/>
          </a:prstGeom>
        </p:spPr>
        <p:txBody>
          <a:bodyPr vert="horz" lIns="295119" tIns="147561" rIns="295119" bIns="147561" rtlCol="0">
            <a:noAutofit/>
          </a:bodyPr>
          <a:lstStyle/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Өкпенің ұзартылған үрлеуі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17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продленного раздувания легких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):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Т-коннекторы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бар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желдеткіш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қол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аппараты </a:t>
            </a: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қолданылады.</a:t>
            </a:r>
            <a:r>
              <a:rPr kumimoji="0" lang="kk-KZ" sz="1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Назофарингеальді канюля, бет маскасы, интубациялық түтік арқылы жүргізіледі.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 үшін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15-20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секундқа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20-25 см Н2О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болатындай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етіп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өкпеге қысым береміз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ЖСЖ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 100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жоғары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ГМ 26-дан төмен   –  СРАР 10-12 см Н2О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ГМ 26-дан жоғары – СРАР  6-10 см Н2О 10сек береміз.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СРАР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бастапқы параметрлері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:РЕЕР 5-6 см Н2О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FiO2  21-100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..</a:t>
            </a:r>
            <a:r>
              <a:rPr kumimoji="0" lang="kk-KZ" sz="17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ӨЖЖ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құрылғысының бастапқы параметрлері</a:t>
            </a:r>
            <a:r>
              <a:rPr kumimoji="0" lang="kk-KZ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Pip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20-22 см Н2О,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Рeep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5 см H2O,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тыныс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алу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жиілігі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40-60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/мин.</a:t>
            </a:r>
          </a:p>
          <a:p>
            <a:pPr marL="0" marR="0" lvl="0" indent="0" algn="ctr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9514563" y="7817177"/>
            <a:ext cx="9850398" cy="656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Нәрестелердің біріншілікті стабилизациясы кезінде 26 бала интубацияланды. СРАР қа түскен нәрестелер – 10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Стбилизациядан кейін 5 бала экстубацияланған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Инвазивті ӨЖЖ құрылғысына түскен нәрестелер - 21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2" descr="https://pravonachudo.ru/wp-content/uploads/2022/06/c22646b3048a6226207e5a9f402dbadc-scaled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15372081" y="4053841"/>
            <a:ext cx="3600000" cy="354231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2" name="Схема 71"/>
          <p:cNvGraphicFramePr/>
          <p:nvPr/>
        </p:nvGraphicFramePr>
        <p:xfrm>
          <a:off x="9625545" y="9604802"/>
          <a:ext cx="5559666" cy="447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3" name="Группа 72"/>
          <p:cNvGrpSpPr/>
          <p:nvPr/>
        </p:nvGrpSpPr>
        <p:grpSpPr>
          <a:xfrm>
            <a:off x="15290801" y="10668000"/>
            <a:ext cx="3860799" cy="3587760"/>
            <a:chOff x="698857" y="46643"/>
            <a:chExt cx="4236745" cy="37937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8" name="Овал 87"/>
            <p:cNvSpPr/>
            <p:nvPr/>
          </p:nvSpPr>
          <p:spPr>
            <a:xfrm>
              <a:off x="698857" y="46643"/>
              <a:ext cx="4236745" cy="3793788"/>
            </a:xfrm>
            <a:prstGeom prst="ellipse">
              <a:avLst/>
            </a:prstGeom>
            <a:solidFill>
              <a:srgbClr val="F54C17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Овал 4"/>
            <p:cNvSpPr/>
            <p:nvPr/>
          </p:nvSpPr>
          <p:spPr>
            <a:xfrm>
              <a:off x="1501069" y="435409"/>
              <a:ext cx="2870876" cy="28708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INSURE </a:t>
              </a:r>
              <a:r>
                <a:rPr lang="kk-KZ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әдісімен 26, 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LISA </a:t>
              </a:r>
              <a:r>
                <a:rPr lang="kk-KZ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әдісімен 5 нәресте сурфактант қабылдады.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k-KZ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Екінші рет 2 нәресте сурфактант қабылдады.</a:t>
              </a:r>
              <a:endParaRPr lang="ru-RU" sz="1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INSURE </a:t>
              </a:r>
              <a:r>
                <a:rPr lang="kk-KZ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әдісімен сурфактант қабылдаған – 12,</a:t>
              </a:r>
              <a:r>
                <a:rPr lang="ru-RU" sz="1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LISA </a:t>
              </a:r>
              <a:r>
                <a:rPr lang="kk-KZ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әдісімен қабылдаған – 1 нәрестеде БЛД дамыды.</a:t>
              </a:r>
              <a:endParaRPr lang="ru-RU" sz="1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5" name="Picture 2" descr="https://www.gestacaobebe.com.br/wp-content/uploads/2017/08/bcg-vacinas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459144" y="15179040"/>
            <a:ext cx="9939199" cy="5841274"/>
          </a:xfrm>
          <a:prstGeom prst="rect">
            <a:avLst/>
          </a:prstGeom>
          <a:noFill/>
        </p:spPr>
      </p:pic>
      <p:sp>
        <p:nvSpPr>
          <p:cNvPr id="86" name="Rectangle 32">
            <a:extLst>
              <a:ext uri="{FF2B5EF4-FFF2-40B4-BE49-F238E27FC236}">
                <a16:creationId xmlns:a16="http://schemas.microsoft.com/office/drawing/2014/main" xmlns="" id="{78775A09-A1F2-49EB-AD22-D11B71E242C3}"/>
              </a:ext>
            </a:extLst>
          </p:cNvPr>
          <p:cNvSpPr/>
          <p:nvPr/>
        </p:nvSpPr>
        <p:spPr>
          <a:xfrm>
            <a:off x="9447688" y="14557587"/>
            <a:ext cx="9952832" cy="651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kk-KZ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Антибиотиктерді тағайындау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Содержимое 2"/>
          <p:cNvSpPr txBox="1">
            <a:spLocks/>
          </p:cNvSpPr>
          <p:nvPr/>
        </p:nvSpPr>
        <p:spPr>
          <a:xfrm>
            <a:off x="9631680" y="15255240"/>
            <a:ext cx="9631680" cy="5684520"/>
          </a:xfrm>
          <a:prstGeom prst="rect">
            <a:avLst/>
          </a:prstGeom>
        </p:spPr>
        <p:txBody>
          <a:bodyPr vert="horz" lIns="295119" tIns="147561" rIns="295119" bIns="147561" rtlCol="0">
            <a:normAutofit fontScale="70000" lnSpcReduction="20000"/>
          </a:bodyPr>
          <a:lstStyle/>
          <a:p>
            <a:pPr lvl="0">
              <a:lnSpc>
                <a:spcPct val="110000"/>
              </a:lnSpc>
              <a:buNone/>
            </a:pPr>
            <a:r>
              <a:rPr lang="kk-KZ" sz="3400" b="1" dirty="0" smtClean="0">
                <a:latin typeface="Times New Roman" pitchFamily="18" charset="0"/>
                <a:cs typeface="Times New Roman" pitchFamily="18" charset="0"/>
              </a:rPr>
              <a:t>Старттық антибиотиктер: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Ампициллин 100мг/кг тәулігіне, Гентамицин ГМ 36-32 апта 4 мг/кг 24- сағатта бір рет, ГМ 32 – 28 апта 4,5 мг/кг 36- сағатта бір рет, ГМ 28 аптадан төмен 5 мг/кг 48-сағатта бір рет тамыр ішіне.</a:t>
            </a:r>
          </a:p>
          <a:p>
            <a:pPr lvl="0">
              <a:lnSpc>
                <a:spcPct val="110000"/>
              </a:lnSpc>
              <a:buNone/>
            </a:pPr>
            <a:r>
              <a:rPr lang="kk-KZ" sz="3400" b="1" dirty="0" smtClean="0">
                <a:latin typeface="Times New Roman" pitchFamily="18" charset="0"/>
                <a:cs typeface="Times New Roman" pitchFamily="18" charset="0"/>
              </a:rPr>
              <a:t>Анасы жағынан АБ тағайындауға көрсеткіштер: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 Асқынған акушерлік анамнез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бактериурия, ЖРВИ, дене қызуының жоғарылауы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сусыз кезең 18 сағаттан көп болуы, қағанақ суының меконимен ластануы.</a:t>
            </a:r>
          </a:p>
          <a:p>
            <a:pPr lvl="0">
              <a:lnSpc>
                <a:spcPct val="110000"/>
              </a:lnSpc>
              <a:buNone/>
            </a:pPr>
            <a:r>
              <a:rPr lang="kk-KZ" sz="3400" b="1" dirty="0" smtClean="0">
                <a:latin typeface="Times New Roman" pitchFamily="18" charset="0"/>
                <a:cs typeface="Times New Roman" pitchFamily="18" charset="0"/>
              </a:rPr>
              <a:t>Нәресте жағынан көрсеткіштер: 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Клиникалық симптомдар, ЖҚА: лейкоцитоз/лейкопения және тромбоцитопения, СРБ жоғарылауы: нормада 5мг/л төмен болу керек, прокальцитонин жоғарылауы: нормада 0 – 0,5нг/мл болады.</a:t>
            </a:r>
          </a:p>
          <a:p>
            <a:pPr lvl="0">
              <a:lnSpc>
                <a:spcPct val="110000"/>
              </a:lnSpc>
              <a:buNone/>
            </a:pPr>
            <a:r>
              <a:rPr lang="kk-KZ" sz="3400" b="1" dirty="0" smtClean="0">
                <a:latin typeface="Times New Roman" pitchFamily="18" charset="0"/>
                <a:cs typeface="Times New Roman" pitchFamily="18" charset="0"/>
              </a:rPr>
              <a:t>Антибиотиктерді ауыстыруға көрсеткіш: </a:t>
            </a:r>
          </a:p>
          <a:p>
            <a:pPr lvl="0">
              <a:lnSpc>
                <a:spcPct val="110000"/>
              </a:lnSpc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Антибиотикотерапия фонында клиникалық, лабораториялық көрсеткіштердің күшеюі.</a:t>
            </a:r>
          </a:p>
          <a:p>
            <a:pPr lvl="0">
              <a:lnSpc>
                <a:spcPct val="110000"/>
              </a:lnSpc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Бакпосев анализінің қорытындысына байланысты аууыстырылады.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1" name="Picture 2" descr="https://trikky.ru/wp-content/blogs.dir/1/files/2020/06/27/istock-949118068_d_850.jpg"/>
          <p:cNvPicPr>
            <a:picLocks noChangeAspect="1" noChangeArrowheads="1"/>
          </p:cNvPicPr>
          <p:nvPr/>
        </p:nvPicPr>
        <p:blipFill>
          <a:blip r:embed="rId19" cstate="print">
            <a:lum bright="86000" contrast="-100000"/>
          </a:blip>
          <a:srcRect/>
          <a:stretch>
            <a:fillRect/>
          </a:stretch>
        </p:blipFill>
        <p:spPr bwMode="auto">
          <a:xfrm>
            <a:off x="19733260" y="13868400"/>
            <a:ext cx="9070340" cy="3600000"/>
          </a:xfrm>
          <a:prstGeom prst="rect">
            <a:avLst/>
          </a:prstGeom>
          <a:noFill/>
        </p:spPr>
      </p:pic>
      <p:sp>
        <p:nvSpPr>
          <p:cNvPr id="98" name="Содержимое 2"/>
          <p:cNvSpPr txBox="1">
            <a:spLocks/>
          </p:cNvSpPr>
          <p:nvPr/>
        </p:nvSpPr>
        <p:spPr>
          <a:xfrm>
            <a:off x="19781520" y="13883641"/>
            <a:ext cx="8823960" cy="3657599"/>
          </a:xfrm>
          <a:prstGeom prst="rect">
            <a:avLst/>
          </a:prstGeom>
        </p:spPr>
        <p:txBody>
          <a:bodyPr vert="horz" lIns="295119" tIns="147561" rIns="295119" bIns="147561" rtlCol="0">
            <a:normAutofit fontScale="92500" lnSpcReduction="20000"/>
          </a:bodyPr>
          <a:lstStyle/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Қолданылған әдебиеттер: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Р.Ф.Майер,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М.Обладен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Интенсивная терапия новорожденных: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МЕДпресс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2021. 728с.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Н.Н. Володин Актуальные проблемы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неонатологии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- М.: ГОЭТАР-МЕД., 2004. - 448 с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Шабалов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Н.П.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Неонатология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Учебное пособие: В 2 т. - М.: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МЕДпресс-информ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2006. - Т.1. — 608 с. 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Российская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ассоациация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специалистов перинатальной медицины. Принципы ведения новорожденных с респираторным </a:t>
            </a:r>
            <a:r>
              <a:rPr kumimoji="0" lang="ru-RU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дистресс-синдромом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// Метод. рекомендации под ред. академика РАН Н.Н. Володина. - М.: 2017. – С. 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5.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Sweet D.G.,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Carnielli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V.,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Greisen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G. et al. European Consensus Guidelines on the Management of Respiratory Distress Syndrome - 2019 Update // Neonatology. 2019. Vol. 115. P. 432-450.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1800" noProof="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Nogee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L.M. Alterations in SP-B and SP-C expression in neonatal lung disease // </a:t>
            </a:r>
            <a:r>
              <a:rPr kumimoji="0" lang="en-US" sz="1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Annu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Rev. Physiol. — 2004. — Vol. 66. — P. 601 — 623. </a:t>
            </a:r>
            <a:endParaRPr kumimoji="0" lang="kk-KZ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2951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550399" y="1162346"/>
            <a:ext cx="19324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Салмағы 1500гр төмен туылған нәрестелерде РДС, сурфактант алмастырушы емді қолданудың тиімділігі. </a:t>
            </a:r>
            <a:endParaRPr lang="ru-RU" sz="4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Содержимое 13" descr="a0a3fbe00d36349d496d0f0f76b19267.jpg"/>
          <p:cNvPicPr>
            <a:picLocks noChangeAspect="1"/>
          </p:cNvPicPr>
          <p:nvPr/>
        </p:nvPicPr>
        <p:blipFill>
          <a:blip r:embed="rId20" cstate="print">
            <a:lum bright="30000"/>
          </a:blip>
          <a:stretch>
            <a:fillRect/>
          </a:stretch>
        </p:blipFill>
        <p:spPr>
          <a:xfrm>
            <a:off x="25421421" y="18056646"/>
            <a:ext cx="2696157" cy="2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55720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912</Words>
  <Application>Microsoft Office PowerPoint</Application>
  <PresentationFormat>Произвольный</PresentationFormat>
  <Paragraphs>102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HDOfficeLightV0</vt:lpstr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Пользователь</cp:lastModifiedBy>
  <cp:revision>46</cp:revision>
  <dcterms:created xsi:type="dcterms:W3CDTF">2017-10-02T13:44:20Z</dcterms:created>
  <dcterms:modified xsi:type="dcterms:W3CDTF">2023-03-27T14:59:03Z</dcterms:modified>
</cp:coreProperties>
</file>